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1" r:id="rId2"/>
    <p:sldId id="349" r:id="rId3"/>
    <p:sldId id="343" r:id="rId4"/>
    <p:sldId id="359" r:id="rId5"/>
    <p:sldId id="344" r:id="rId6"/>
    <p:sldId id="347" r:id="rId7"/>
    <p:sldId id="355" r:id="rId8"/>
    <p:sldId id="358" r:id="rId9"/>
    <p:sldId id="356" r:id="rId10"/>
    <p:sldId id="361" r:id="rId11"/>
    <p:sldId id="357" r:id="rId12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05" d="100"/>
          <a:sy n="105" d="100"/>
        </p:scale>
        <p:origin x="12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4A440-0BAB-4D9F-B0CC-63CD97EFDB4F}" type="datetimeFigureOut">
              <a:rPr lang="da-DK" smtClean="0"/>
              <a:pPr/>
              <a:t>21-01-2017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68434-32A3-42D9-8F27-A5C41CE3C36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4287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1</a:t>
            </a:fld>
            <a:endParaRPr lang="da-D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1806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4310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8685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3</a:t>
            </a:fld>
            <a:endParaRPr 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7715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5</a:t>
            </a:fld>
            <a:endParaRPr 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0868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9697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388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583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66B0-221D-44A1-9914-BE8B1A5B2E8E}" type="datetimeFigureOut">
              <a:rPr lang="da-DK" smtClean="0"/>
              <a:pPr/>
              <a:t>21-01-2017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8AD-3A4F-4773-A4D7-55210DCA725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66B0-221D-44A1-9914-BE8B1A5B2E8E}" type="datetimeFigureOut">
              <a:rPr lang="da-DK" smtClean="0"/>
              <a:pPr/>
              <a:t>21-01-2017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8AD-3A4F-4773-A4D7-55210DCA725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66B0-221D-44A1-9914-BE8B1A5B2E8E}" type="datetimeFigureOut">
              <a:rPr lang="da-DK" smtClean="0"/>
              <a:pPr/>
              <a:t>21-01-2017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8AD-3A4F-4773-A4D7-55210DCA725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66B0-221D-44A1-9914-BE8B1A5B2E8E}" type="datetimeFigureOut">
              <a:rPr lang="da-DK" smtClean="0"/>
              <a:pPr/>
              <a:t>21-01-2017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8AD-3A4F-4773-A4D7-55210DCA725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66B0-221D-44A1-9914-BE8B1A5B2E8E}" type="datetimeFigureOut">
              <a:rPr lang="da-DK" smtClean="0"/>
              <a:pPr/>
              <a:t>21-01-2017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8AD-3A4F-4773-A4D7-55210DCA725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66B0-221D-44A1-9914-BE8B1A5B2E8E}" type="datetimeFigureOut">
              <a:rPr lang="da-DK" smtClean="0"/>
              <a:pPr/>
              <a:t>21-01-2017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8AD-3A4F-4773-A4D7-55210DCA725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66B0-221D-44A1-9914-BE8B1A5B2E8E}" type="datetimeFigureOut">
              <a:rPr lang="da-DK" smtClean="0"/>
              <a:pPr/>
              <a:t>21-01-2017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8AD-3A4F-4773-A4D7-55210DCA725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66B0-221D-44A1-9914-BE8B1A5B2E8E}" type="datetimeFigureOut">
              <a:rPr lang="da-DK" smtClean="0"/>
              <a:pPr/>
              <a:t>21-01-2017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8AD-3A4F-4773-A4D7-55210DCA725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66B0-221D-44A1-9914-BE8B1A5B2E8E}" type="datetimeFigureOut">
              <a:rPr lang="da-DK" smtClean="0"/>
              <a:pPr/>
              <a:t>21-01-2017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8AD-3A4F-4773-A4D7-55210DCA725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66B0-221D-44A1-9914-BE8B1A5B2E8E}" type="datetimeFigureOut">
              <a:rPr lang="da-DK" smtClean="0"/>
              <a:pPr/>
              <a:t>21-01-2017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8AD-3A4F-4773-A4D7-55210DCA725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66B0-221D-44A1-9914-BE8B1A5B2E8E}" type="datetimeFigureOut">
              <a:rPr lang="da-DK" smtClean="0"/>
              <a:pPr/>
              <a:t>21-01-2017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8AD-3A4F-4773-A4D7-55210DCA725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C66B0-221D-44A1-9914-BE8B1A5B2E8E}" type="datetimeFigureOut">
              <a:rPr lang="da-DK" smtClean="0"/>
              <a:pPr/>
              <a:t>21-01-2017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3A8AD-3A4F-4773-A4D7-55210DCA725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mp"/><Relationship Id="rId4" Type="http://schemas.openxmlformats.org/officeDocument/2006/relationships/hyperlink" Target="https://www.youtube.com/watch?v=dVdqxj64hU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led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974" y="1628800"/>
            <a:ext cx="790575" cy="4940410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6" name="Billede 5" descr="DFF-RGB (8)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ktangel 8"/>
          <p:cNvSpPr/>
          <p:nvPr/>
        </p:nvSpPr>
        <p:spPr>
          <a:xfrm>
            <a:off x="308040" y="318031"/>
            <a:ext cx="63539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da-DK" sz="3200" dirty="0">
                <a:solidFill>
                  <a:schemeClr val="bg1">
                    <a:lumMod val="65000"/>
                  </a:schemeClr>
                </a:solidFill>
              </a:rPr>
              <a:t>Velkommen – HEMA &amp; DFF – møde 2</a:t>
            </a:r>
          </a:p>
        </p:txBody>
      </p:sp>
      <p:sp>
        <p:nvSpPr>
          <p:cNvPr id="11" name="Undertitel 7"/>
          <p:cNvSpPr txBox="1"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da-DK"/>
            </a:br>
            <a:br>
              <a:rPr lang="da-DK"/>
            </a:br>
            <a:endParaRPr lang="da-DK" noProof="0" dirty="0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37744" y="1353987"/>
            <a:ext cx="8713154" cy="498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Dagsorden d 22.01. 2017: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a-DK" altLang="da-DK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da-DK" altLang="da-DK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Velkomst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da-DK" altLang="da-DK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Kort introduktion – bordet rundt</a:t>
            </a:r>
            <a:endParaRPr kumimoji="0" lang="da-DK" altLang="da-DK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da-DK" altLang="da-DK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Supplering af dagsorden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da-DK" altLang="da-DK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Opsummering af punkter og udbytte af sidste møde.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da-DK" altLang="da-DK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Hvor er vi nu? Klubberne og DFF.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da-DK" altLang="da-DK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Hvordan forestiller vi os den videre proces?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da-DK" altLang="da-DK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Kommisorium</a:t>
            </a:r>
            <a:r>
              <a:rPr kumimoji="0" lang="da-DK" altLang="da-DK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arbejdsgruppe i DFF-regi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da-DK" altLang="da-DK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Samarbejdsaftale frem mod optagelse? </a:t>
            </a:r>
            <a:br>
              <a:rPr kumimoji="0" lang="da-DK" altLang="da-DK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kumimoji="0" lang="da-DK" altLang="da-DK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da-DK" altLang="da-DK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Hvad er den/de næste konkrete opgaver, som gruppen arbejder med i 2017.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a-DK" altLang="da-DK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a) Reglement?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a-DK" altLang="da-DK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b) ?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a-DK" altLang="da-DK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c) ? 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a-DK" altLang="da-DK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10. Evt. 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a-DK" altLang="da-DK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11. Næste møde</a:t>
            </a:r>
            <a:endParaRPr kumimoji="0" lang="da-DK" altLang="da-DK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248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el 10"/>
          <p:cNvSpPr>
            <a:spLocks noGrp="1"/>
          </p:cNvSpPr>
          <p:nvPr>
            <p:ph type="ctrTitle"/>
          </p:nvPr>
        </p:nvSpPr>
        <p:spPr>
          <a:xfrm>
            <a:off x="0" y="1"/>
            <a:ext cx="7772400" cy="1124744"/>
          </a:xfrm>
        </p:spPr>
        <p:txBody>
          <a:bodyPr>
            <a:normAutofit/>
          </a:bodyPr>
          <a:lstStyle/>
          <a:p>
            <a:pPr lvl="0" algn="l" eaLnBrk="0" fontAlgn="base" hangingPunct="0">
              <a:spcAft>
                <a:spcPct val="0"/>
              </a:spcAft>
            </a:pPr>
            <a:r>
              <a:rPr lang="da-DK" sz="2800" dirty="0">
                <a:solidFill>
                  <a:schemeClr val="bg1">
                    <a:lumMod val="65000"/>
                  </a:schemeClr>
                </a:solidFill>
              </a:rPr>
              <a:t>   </a:t>
            </a:r>
            <a:r>
              <a:rPr lang="da-DK" sz="2400" b="1" dirty="0">
                <a:solidFill>
                  <a:schemeClr val="bg1">
                    <a:lumMod val="65000"/>
                  </a:schemeClr>
                </a:solidFill>
              </a:rPr>
              <a:t>10.-11. Eventuelt og næste møde</a:t>
            </a:r>
            <a:r>
              <a:rPr lang="da-DK" altLang="da-DK" sz="24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a-DK" altLang="da-DK" sz="22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a-DK" altLang="da-DK" sz="28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da-DK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Undertitel 11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8136904" cy="4896544"/>
          </a:xfrm>
        </p:spPr>
        <p:txBody>
          <a:bodyPr>
            <a:normAutofit/>
          </a:bodyPr>
          <a:lstStyle/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da-DK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 Evt. 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endParaRPr lang="da-DK" altLang="da-DK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da-DK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11. Næste møde</a:t>
            </a:r>
            <a:endParaRPr lang="da-DK" altLang="da-DK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/>
            <a:r>
              <a:rPr lang="da-DK" altLang="da-DK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Dato og sted aftales på dette møde.</a:t>
            </a:r>
          </a:p>
          <a:p>
            <a:pPr algn="l"/>
            <a:endParaRPr lang="da-DK" altLang="da-DK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da-DK" altLang="da-DK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da-DK" altLang="da-DK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da-DK" altLang="da-DK" sz="5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 FOR I DAG!</a:t>
            </a:r>
            <a:br>
              <a:rPr lang="da-DK" altLang="da-DK" sz="5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a-DK" sz="5400" dirty="0">
              <a:solidFill>
                <a:schemeClr val="tx1"/>
              </a:solidFill>
            </a:endParaRPr>
          </a:p>
        </p:txBody>
      </p:sp>
      <p:sp>
        <p:nvSpPr>
          <p:cNvPr id="8" name="Undertitel 11"/>
          <p:cNvSpPr txBox="1">
            <a:spLocks/>
          </p:cNvSpPr>
          <p:nvPr/>
        </p:nvSpPr>
        <p:spPr>
          <a:xfrm>
            <a:off x="466392" y="3717032"/>
            <a:ext cx="6400800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a-DK" sz="1600" dirty="0">
              <a:solidFill>
                <a:schemeClr val="tx1"/>
              </a:solidFill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42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51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el 10"/>
          <p:cNvSpPr>
            <a:spLocks noGrp="1"/>
          </p:cNvSpPr>
          <p:nvPr>
            <p:ph type="ctrTitle"/>
          </p:nvPr>
        </p:nvSpPr>
        <p:spPr>
          <a:xfrm>
            <a:off x="0" y="1"/>
            <a:ext cx="7772400" cy="1124744"/>
          </a:xfrm>
        </p:spPr>
        <p:txBody>
          <a:bodyPr>
            <a:normAutofit/>
          </a:bodyPr>
          <a:lstStyle/>
          <a:p>
            <a:pPr algn="l"/>
            <a:r>
              <a:rPr lang="da-DK" sz="2800" dirty="0">
                <a:solidFill>
                  <a:schemeClr val="bg1">
                    <a:lumMod val="65000"/>
                  </a:schemeClr>
                </a:solidFill>
              </a:rPr>
              <a:t>   </a:t>
            </a:r>
          </a:p>
        </p:txBody>
      </p:sp>
      <p:sp>
        <p:nvSpPr>
          <p:cNvPr id="8" name="Undertitel 11"/>
          <p:cNvSpPr txBox="1">
            <a:spLocks/>
          </p:cNvSpPr>
          <p:nvPr/>
        </p:nvSpPr>
        <p:spPr>
          <a:xfrm>
            <a:off x="1371600" y="3717032"/>
            <a:ext cx="6400800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a-DK" sz="1600" dirty="0">
              <a:solidFill>
                <a:schemeClr val="tx1"/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0576" y="1268759"/>
            <a:ext cx="5472000" cy="54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93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ktangel 8"/>
          <p:cNvSpPr/>
          <p:nvPr/>
        </p:nvSpPr>
        <p:spPr>
          <a:xfrm>
            <a:off x="308040" y="318031"/>
            <a:ext cx="52806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da-DK" sz="3200" dirty="0">
                <a:solidFill>
                  <a:schemeClr val="bg1">
                    <a:lumMod val="65000"/>
                  </a:schemeClr>
                </a:solidFill>
              </a:rPr>
              <a:t>Video – gæt titler på fægtefilm</a:t>
            </a:r>
          </a:p>
        </p:txBody>
      </p:sp>
      <p:sp>
        <p:nvSpPr>
          <p:cNvPr id="11" name="Undertitel 7"/>
          <p:cNvSpPr txBox="1">
            <a:spLocks noGrp="1"/>
          </p:cNvSpPr>
          <p:nvPr>
            <p:ph type="ctrTitle"/>
          </p:nvPr>
        </p:nvSpPr>
        <p:spPr>
          <a:xfrm>
            <a:off x="611560" y="1385392"/>
            <a:ext cx="7772400" cy="5283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l"/>
            <a:b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br>
              <a:rPr lang="da-DK" sz="1600" b="1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br>
              <a:rPr lang="da-DK" sz="1600" b="1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br>
              <a:rPr lang="da-DK" sz="1600" b="1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br>
              <a:rPr lang="da-DK" sz="1600" b="1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br>
              <a:rPr lang="da-DK" sz="1600" b="1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br>
              <a:rPr lang="da-DK" sz="1600" b="1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br>
              <a:rPr lang="da-DK" sz="1600" b="1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br>
              <a:rPr lang="da-DK" sz="1600" b="1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br>
              <a:rPr lang="da-DK" sz="1600" b="1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br>
              <a:rPr lang="da-DK" sz="1600" b="1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br>
              <a:rPr lang="da-DK" sz="1600" b="1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br>
              <a:rPr lang="da-DK" sz="1600" b="1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br>
              <a:rPr lang="da-DK" sz="1600" b="1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br>
              <a:rPr lang="da-DK" sz="1600" b="1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br>
              <a:rPr lang="da-DK" sz="1600" b="1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br>
              <a:rPr lang="da-DK" sz="1600" b="1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br>
              <a:rPr lang="da-DK" sz="1600" b="1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da-DK" sz="1800" u="sng" dirty="0">
                <a:hlinkClick r:id="rId4"/>
              </a:rPr>
              <a:t>https://www.youtube.com/watch?v=dVdqxj64hUg</a:t>
            </a:r>
            <a:endParaRPr kumimoji="0" lang="da-DK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Billede 3" descr="Skærmklip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78" y="1379704"/>
            <a:ext cx="8192643" cy="455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457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da-DK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altLang="da-DK" sz="24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Opsummering af punkter og udbytte af sidste møde.</a:t>
            </a:r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ktangel 8"/>
          <p:cNvSpPr/>
          <p:nvPr/>
        </p:nvSpPr>
        <p:spPr>
          <a:xfrm>
            <a:off x="308040" y="318031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endParaRPr lang="da-DK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685800" y="1442776"/>
            <a:ext cx="7772400" cy="4866544"/>
          </a:xfrm>
        </p:spPr>
        <p:txBody>
          <a:bodyPr>
            <a:normAutofit/>
          </a:bodyPr>
          <a:lstStyle/>
          <a:p>
            <a:pPr algn="l"/>
            <a:br>
              <a:rPr lang="da-DK" b="1" dirty="0"/>
            </a:br>
            <a:br>
              <a:rPr lang="da-DK" b="1" dirty="0"/>
            </a:br>
            <a:r>
              <a:rPr lang="da-DK" b="1" dirty="0"/>
              <a:t> </a:t>
            </a:r>
            <a:endParaRPr lang="da-DK" sz="2800" b="1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39" y="1229997"/>
            <a:ext cx="4470761" cy="2520000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3850658"/>
            <a:ext cx="4076578" cy="2880000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4253" y="1628800"/>
            <a:ext cx="4365199" cy="3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4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16" y="3750049"/>
            <a:ext cx="5040000" cy="1145453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da-DK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altLang="da-DK" sz="24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Opsummering af punkter og udbytte af sidste møde.</a:t>
            </a:r>
          </a:p>
        </p:txBody>
      </p:sp>
      <p:pic>
        <p:nvPicPr>
          <p:cNvPr id="6" name="Billede 5" descr="DFF-RGB (8)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ktangel 8"/>
          <p:cNvSpPr/>
          <p:nvPr/>
        </p:nvSpPr>
        <p:spPr>
          <a:xfrm>
            <a:off x="308040" y="318031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endParaRPr lang="da-DK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685800" y="1442776"/>
            <a:ext cx="7772400" cy="4866544"/>
          </a:xfrm>
        </p:spPr>
        <p:txBody>
          <a:bodyPr>
            <a:normAutofit/>
          </a:bodyPr>
          <a:lstStyle/>
          <a:p>
            <a:pPr algn="l"/>
            <a:br>
              <a:rPr lang="da-DK" b="1" dirty="0"/>
            </a:br>
            <a:br>
              <a:rPr lang="da-DK" b="1" dirty="0"/>
            </a:br>
            <a:r>
              <a:rPr lang="da-DK" b="1" dirty="0"/>
              <a:t> </a:t>
            </a:r>
            <a:endParaRPr lang="da-DK" sz="2800" b="1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268760"/>
            <a:ext cx="4672586" cy="2880000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3200" y="1385392"/>
            <a:ext cx="4186784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30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-2232" y="1097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da-DK" sz="3200" dirty="0">
                <a:solidFill>
                  <a:schemeClr val="bg1">
                    <a:lumMod val="65000"/>
                  </a:schemeClr>
                </a:solidFill>
              </a:rPr>
              <a:t>   </a:t>
            </a:r>
          </a:p>
          <a:p>
            <a:pPr marL="342900" indent="-342900"/>
            <a:r>
              <a:rPr lang="da-DK" altLang="da-DK" sz="32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5. Hvor er vi nu? Klubberne og DFF.</a:t>
            </a:r>
          </a:p>
          <a:p>
            <a:pPr marL="342900" indent="-342900"/>
            <a:endParaRPr lang="da-DK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ktangel 8"/>
          <p:cNvSpPr/>
          <p:nvPr/>
        </p:nvSpPr>
        <p:spPr>
          <a:xfrm>
            <a:off x="308040" y="318031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endParaRPr lang="da-DK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72" y="17904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a-DK" dirty="0"/>
              <a:t>Klubberne?</a:t>
            </a:r>
            <a:br>
              <a:rPr lang="da-DK" dirty="0"/>
            </a:br>
            <a:br>
              <a:rPr lang="da-DK" dirty="0"/>
            </a:br>
            <a:r>
              <a:rPr lang="da-DK" dirty="0"/>
              <a:t>DFF?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71" y="2348880"/>
            <a:ext cx="2520000" cy="252000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17332"/>
            <a:ext cx="3783695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48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ktangel 6"/>
          <p:cNvSpPr/>
          <p:nvPr/>
        </p:nvSpPr>
        <p:spPr>
          <a:xfrm>
            <a:off x="308040" y="318031"/>
            <a:ext cx="657917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da-DK" sz="3200" dirty="0">
                <a:solidFill>
                  <a:schemeClr val="bg1">
                    <a:lumMod val="65000"/>
                  </a:schemeClr>
                </a:solidFill>
              </a:rPr>
              <a:t>     6. </a:t>
            </a:r>
            <a:r>
              <a:rPr lang="da-DK" altLang="da-DK" sz="24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Hvordan forestiller vi os den videre proces?</a:t>
            </a:r>
          </a:p>
          <a:p>
            <a:pPr marL="342900" indent="-342900"/>
            <a:endParaRPr lang="da-DK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Undertitel 11"/>
          <p:cNvSpPr>
            <a:spLocks noGrp="1"/>
          </p:cNvSpPr>
          <p:nvPr>
            <p:ph type="subTitle" idx="1"/>
          </p:nvPr>
        </p:nvSpPr>
        <p:spPr>
          <a:xfrm>
            <a:off x="372132" y="1261526"/>
            <a:ext cx="7848872" cy="5407834"/>
          </a:xfrm>
        </p:spPr>
        <p:txBody>
          <a:bodyPr>
            <a:normAutofit/>
          </a:bodyPr>
          <a:lstStyle/>
          <a:p>
            <a:pPr algn="l"/>
            <a:r>
              <a:rPr lang="da-DK" sz="4000" b="1" dirty="0">
                <a:solidFill>
                  <a:schemeClr val="tx1"/>
                </a:solidFill>
              </a:rPr>
              <a:t>Den videre proces: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466775"/>
            <a:ext cx="3048000" cy="1990725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576" y="3685629"/>
            <a:ext cx="2923296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78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el 10"/>
          <p:cNvSpPr>
            <a:spLocks noGrp="1"/>
          </p:cNvSpPr>
          <p:nvPr>
            <p:ph type="ctrTitle"/>
          </p:nvPr>
        </p:nvSpPr>
        <p:spPr>
          <a:xfrm>
            <a:off x="0" y="1"/>
            <a:ext cx="7772400" cy="1124744"/>
          </a:xfrm>
        </p:spPr>
        <p:txBody>
          <a:bodyPr>
            <a:normAutofit/>
          </a:bodyPr>
          <a:lstStyle/>
          <a:p>
            <a:pPr algn="l"/>
            <a:r>
              <a:rPr lang="da-DK" sz="2800" dirty="0">
                <a:solidFill>
                  <a:schemeClr val="bg1">
                    <a:lumMod val="65000"/>
                  </a:schemeClr>
                </a:solidFill>
              </a:rPr>
              <a:t>   7. </a:t>
            </a:r>
            <a:r>
              <a:rPr lang="da-DK" altLang="da-DK" sz="2800" b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Kommisorium</a:t>
            </a:r>
            <a:r>
              <a:rPr lang="da-DK" altLang="da-DK" sz="28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arbejdsgruppe i DFF-regi</a:t>
            </a:r>
            <a:br>
              <a:rPr lang="da-DK" altLang="da-DK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a-DK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Undertitel 11"/>
          <p:cNvSpPr>
            <a:spLocks noGrp="1"/>
          </p:cNvSpPr>
          <p:nvPr>
            <p:ph type="subTitle" idx="1"/>
          </p:nvPr>
        </p:nvSpPr>
        <p:spPr>
          <a:xfrm>
            <a:off x="438235" y="1267514"/>
            <a:ext cx="8136904" cy="4896544"/>
          </a:xfrm>
        </p:spPr>
        <p:txBody>
          <a:bodyPr>
            <a:normAutofit/>
          </a:bodyPr>
          <a:lstStyle/>
          <a:p>
            <a:pPr algn="l"/>
            <a:r>
              <a:rPr lang="da-DK" dirty="0">
                <a:solidFill>
                  <a:schemeClr val="tx1"/>
                </a:solidFill>
              </a:rPr>
              <a:t>Hvem:</a:t>
            </a:r>
          </a:p>
          <a:p>
            <a:pPr algn="l"/>
            <a:endParaRPr lang="da-DK" dirty="0">
              <a:solidFill>
                <a:schemeClr val="tx1"/>
              </a:solidFill>
            </a:endParaRPr>
          </a:p>
          <a:p>
            <a:pPr algn="l"/>
            <a:endParaRPr lang="da-DK" dirty="0">
              <a:solidFill>
                <a:schemeClr val="tx1"/>
              </a:solidFill>
            </a:endParaRPr>
          </a:p>
          <a:p>
            <a:pPr algn="l"/>
            <a:r>
              <a:rPr lang="da-DK" dirty="0">
                <a:solidFill>
                  <a:schemeClr val="tx1"/>
                </a:solidFill>
              </a:rPr>
              <a:t>Hvad:</a:t>
            </a:r>
          </a:p>
          <a:p>
            <a:pPr algn="l"/>
            <a:endParaRPr lang="da-DK" dirty="0">
              <a:solidFill>
                <a:schemeClr val="tx1"/>
              </a:solidFill>
            </a:endParaRPr>
          </a:p>
          <a:p>
            <a:pPr algn="l"/>
            <a:endParaRPr lang="da-DK" dirty="0">
              <a:solidFill>
                <a:schemeClr val="tx1"/>
              </a:solidFill>
            </a:endParaRPr>
          </a:p>
          <a:p>
            <a:pPr algn="l"/>
            <a:r>
              <a:rPr lang="da-DK" dirty="0">
                <a:solidFill>
                  <a:schemeClr val="tx1"/>
                </a:solidFill>
              </a:rPr>
              <a:t>Hvordan:</a:t>
            </a:r>
          </a:p>
        </p:txBody>
      </p:sp>
      <p:sp>
        <p:nvSpPr>
          <p:cNvPr id="8" name="Undertitel 11"/>
          <p:cNvSpPr txBox="1">
            <a:spLocks/>
          </p:cNvSpPr>
          <p:nvPr/>
        </p:nvSpPr>
        <p:spPr>
          <a:xfrm>
            <a:off x="1371600" y="3717032"/>
            <a:ext cx="6400800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a-DK" sz="1600" dirty="0">
              <a:solidFill>
                <a:schemeClr val="tx1"/>
              </a:solidFill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1217686"/>
            <a:ext cx="6905625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59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el 10"/>
          <p:cNvSpPr>
            <a:spLocks noGrp="1"/>
          </p:cNvSpPr>
          <p:nvPr>
            <p:ph type="ctrTitle"/>
          </p:nvPr>
        </p:nvSpPr>
        <p:spPr>
          <a:xfrm>
            <a:off x="0" y="1"/>
            <a:ext cx="7772400" cy="1124744"/>
          </a:xfrm>
        </p:spPr>
        <p:txBody>
          <a:bodyPr>
            <a:normAutofit/>
          </a:bodyPr>
          <a:lstStyle/>
          <a:p>
            <a:pPr algn="l"/>
            <a:r>
              <a:rPr lang="da-DK" sz="2800" dirty="0">
                <a:solidFill>
                  <a:schemeClr val="bg1">
                    <a:lumMod val="65000"/>
                  </a:schemeClr>
                </a:solidFill>
              </a:rPr>
              <a:t>   8. </a:t>
            </a:r>
            <a:r>
              <a:rPr lang="da-DK" altLang="da-DK" sz="28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Samarbejdsaftale frem mod optagelse?</a:t>
            </a:r>
            <a:r>
              <a:rPr lang="da-DK" sz="28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sp>
        <p:nvSpPr>
          <p:cNvPr id="12" name="Undertitel 11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8136904" cy="4896544"/>
          </a:xfrm>
        </p:spPr>
        <p:txBody>
          <a:bodyPr>
            <a:normAutofit/>
          </a:bodyPr>
          <a:lstStyle/>
          <a:p>
            <a:pPr algn="l"/>
            <a:endParaRPr lang="da-DK" dirty="0">
              <a:solidFill>
                <a:srgbClr val="FF0000"/>
              </a:solidFill>
            </a:endParaRPr>
          </a:p>
          <a:p>
            <a:pPr algn="l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8" name="Undertitel 11"/>
          <p:cNvSpPr txBox="1">
            <a:spLocks/>
          </p:cNvSpPr>
          <p:nvPr/>
        </p:nvSpPr>
        <p:spPr>
          <a:xfrm>
            <a:off x="1371600" y="3717032"/>
            <a:ext cx="6400800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a-DK" sz="1600" dirty="0">
              <a:solidFill>
                <a:schemeClr val="tx1"/>
              </a:solidFill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8222" y="1482426"/>
            <a:ext cx="6572250" cy="5114925"/>
          </a:xfrm>
          <a:prstGeom prst="rect">
            <a:avLst/>
          </a:prstGeom>
        </p:spPr>
      </p:pic>
      <p:sp>
        <p:nvSpPr>
          <p:cNvPr id="13" name="Undertitel 11"/>
          <p:cNvSpPr txBox="1">
            <a:spLocks/>
          </p:cNvSpPr>
          <p:nvPr/>
        </p:nvSpPr>
        <p:spPr>
          <a:xfrm>
            <a:off x="251520" y="1482426"/>
            <a:ext cx="8136904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dirty="0">
                <a:solidFill>
                  <a:schemeClr val="tx1"/>
                </a:solidFill>
              </a:rPr>
              <a:t>Interesse?</a:t>
            </a:r>
          </a:p>
          <a:p>
            <a:pPr algn="l"/>
            <a:endParaRPr lang="da-DK" dirty="0">
              <a:solidFill>
                <a:schemeClr val="tx1"/>
              </a:solidFill>
            </a:endParaRPr>
          </a:p>
          <a:p>
            <a:pPr algn="l"/>
            <a:endParaRPr lang="da-DK" dirty="0">
              <a:solidFill>
                <a:schemeClr val="tx1"/>
              </a:solidFill>
            </a:endParaRPr>
          </a:p>
          <a:p>
            <a:pPr algn="l"/>
            <a:r>
              <a:rPr lang="da-DK" dirty="0">
                <a:solidFill>
                  <a:schemeClr val="tx1"/>
                </a:solidFill>
              </a:rPr>
              <a:t>Indhold?</a:t>
            </a:r>
          </a:p>
          <a:p>
            <a:pPr algn="l"/>
            <a:endParaRPr lang="da-DK" dirty="0">
              <a:solidFill>
                <a:schemeClr val="tx1"/>
              </a:solidFill>
            </a:endParaRPr>
          </a:p>
          <a:p>
            <a:pPr algn="l"/>
            <a:endParaRPr lang="da-DK" dirty="0">
              <a:solidFill>
                <a:schemeClr val="tx1"/>
              </a:solidFill>
            </a:endParaRPr>
          </a:p>
          <a:p>
            <a:pPr algn="l"/>
            <a:r>
              <a:rPr lang="da-DK" dirty="0">
                <a:solidFill>
                  <a:schemeClr val="tx1"/>
                </a:solidFill>
              </a:rPr>
              <a:t>Hvornår?</a:t>
            </a:r>
          </a:p>
        </p:txBody>
      </p:sp>
    </p:spTree>
    <p:extLst>
      <p:ext uri="{BB962C8B-B14F-4D97-AF65-F5344CB8AC3E}">
        <p14:creationId xmlns:p14="http://schemas.microsoft.com/office/powerpoint/2010/main" val="4085422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el 10"/>
          <p:cNvSpPr>
            <a:spLocks noGrp="1"/>
          </p:cNvSpPr>
          <p:nvPr>
            <p:ph type="ctrTitle"/>
          </p:nvPr>
        </p:nvSpPr>
        <p:spPr>
          <a:xfrm>
            <a:off x="0" y="1"/>
            <a:ext cx="7772400" cy="1124744"/>
          </a:xfrm>
        </p:spPr>
        <p:txBody>
          <a:bodyPr>
            <a:normAutofit fontScale="90000"/>
          </a:bodyPr>
          <a:lstStyle/>
          <a:p>
            <a:pPr lvl="0" algn="l" eaLnBrk="0" fontAlgn="base" hangingPunct="0">
              <a:spcAft>
                <a:spcPct val="0"/>
              </a:spcAft>
            </a:pPr>
            <a:r>
              <a:rPr lang="da-DK" sz="2800" dirty="0">
                <a:solidFill>
                  <a:schemeClr val="bg1">
                    <a:lumMod val="65000"/>
                  </a:schemeClr>
                </a:solidFill>
              </a:rPr>
              <a:t>   </a:t>
            </a:r>
            <a:r>
              <a:rPr lang="da-DK" sz="2200" dirty="0">
                <a:solidFill>
                  <a:schemeClr val="bg1">
                    <a:lumMod val="65000"/>
                  </a:schemeClr>
                </a:solidFill>
              </a:rPr>
              <a:t>9. </a:t>
            </a:r>
            <a:r>
              <a:rPr lang="da-DK" altLang="da-DK" sz="22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Hvad er den/de næste konkrete opgaver, som gruppen arbejder      </a:t>
            </a:r>
            <a:br>
              <a:rPr lang="da-DK" altLang="da-DK" sz="22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a-DK" altLang="da-DK" sz="22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med i 2017.</a:t>
            </a:r>
            <a:br>
              <a:rPr lang="da-DK" altLang="da-DK" sz="22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a-DK" altLang="da-DK" sz="28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da-DK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Undertitel 11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8136904" cy="4896544"/>
          </a:xfrm>
        </p:spPr>
        <p:txBody>
          <a:bodyPr>
            <a:normAutofit/>
          </a:bodyPr>
          <a:lstStyle/>
          <a:p>
            <a:pPr algn="l"/>
            <a:r>
              <a:rPr lang="da-DK" altLang="da-DK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næste konkrete opgaver, som gruppen arbejder  med i 2017 er:</a:t>
            </a:r>
            <a:br>
              <a:rPr lang="da-DK" altLang="da-DK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a-DK" dirty="0">
              <a:solidFill>
                <a:schemeClr val="tx1"/>
              </a:solidFill>
            </a:endParaRPr>
          </a:p>
          <a:p>
            <a:pPr algn="l"/>
            <a:r>
              <a:rPr lang="da-DK" altLang="da-DK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a-DK" altLang="da-DK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Reglement?</a:t>
            </a:r>
            <a:br>
              <a:rPr lang="da-DK" altLang="da-DK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a-DK" altLang="da-DK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b) ?</a:t>
            </a:r>
            <a:br>
              <a:rPr lang="da-DK" altLang="da-DK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a-DK" altLang="da-DK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c) ? </a:t>
            </a:r>
            <a:br>
              <a:rPr lang="da-DK" altLang="da-DK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8" name="Undertitel 11"/>
          <p:cNvSpPr txBox="1">
            <a:spLocks/>
          </p:cNvSpPr>
          <p:nvPr/>
        </p:nvSpPr>
        <p:spPr>
          <a:xfrm>
            <a:off x="1371600" y="3717032"/>
            <a:ext cx="6400800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a-DK" sz="1600" dirty="0">
              <a:solidFill>
                <a:schemeClr val="tx1"/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717032"/>
            <a:ext cx="2448000" cy="24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68175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3317</TotalTime>
  <Words>200</Words>
  <Application>Microsoft Office PowerPoint</Application>
  <PresentationFormat>Skærmshow (4:3)</PresentationFormat>
  <Paragraphs>69</Paragraphs>
  <Slides>11</Slides>
  <Notes>11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4" baseType="lpstr">
      <vt:lpstr>Arial</vt:lpstr>
      <vt:lpstr>Calibri</vt:lpstr>
      <vt:lpstr>Kontortema</vt:lpstr>
      <vt:lpstr>  </vt:lpstr>
      <vt:lpstr>                  https://www.youtube.com/watch?v=dVdqxj64hUg</vt:lpstr>
      <vt:lpstr>   </vt:lpstr>
      <vt:lpstr>   </vt:lpstr>
      <vt:lpstr>Klubberne?  DFF?</vt:lpstr>
      <vt:lpstr>PowerPoint-præsentation</vt:lpstr>
      <vt:lpstr>   7. Kommisorium for arbejdsgruppe i DFF-regi </vt:lpstr>
      <vt:lpstr>   8. Samarbejdsaftale frem mod optagelse? </vt:lpstr>
      <vt:lpstr>   9. Hvad er den/de næste konkrete opgaver, som gruppen arbejder                med i 2017.  </vt:lpstr>
      <vt:lpstr>   10.-11. Eventuelt og næste møde   </vt:lpstr>
      <vt:lpstr>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Bog U 2011</dc:title>
  <dc:creator>Karoline Grum-Schwensen</dc:creator>
  <cp:lastModifiedBy>Martin Wiuff</cp:lastModifiedBy>
  <cp:revision>200</cp:revision>
  <dcterms:created xsi:type="dcterms:W3CDTF">2012-04-09T09:20:12Z</dcterms:created>
  <dcterms:modified xsi:type="dcterms:W3CDTF">2017-01-21T22:35:04Z</dcterms:modified>
</cp:coreProperties>
</file>