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343" r:id="rId3"/>
    <p:sldId id="359" r:id="rId4"/>
    <p:sldId id="358" r:id="rId5"/>
    <p:sldId id="363" r:id="rId6"/>
    <p:sldId id="364" r:id="rId7"/>
    <p:sldId id="365" r:id="rId8"/>
    <p:sldId id="368" r:id="rId9"/>
    <p:sldId id="366" r:id="rId10"/>
    <p:sldId id="362" r:id="rId11"/>
    <p:sldId id="367" r:id="rId12"/>
    <p:sldId id="361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81" d="100"/>
          <a:sy n="81" d="100"/>
        </p:scale>
        <p:origin x="6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Wiuff" userId="171693768cf2a2ea" providerId="LiveId" clId="{124562C9-68F8-479F-9F1B-9B6D33587BC5}"/>
    <pc:docChg chg="undo custSel addSld delSld modSld sldOrd">
      <pc:chgData name="Martin Wiuff" userId="171693768cf2a2ea" providerId="LiveId" clId="{124562C9-68F8-479F-9F1B-9B6D33587BC5}" dt="2018-06-03T08:35:52.668" v="1130" actId="113"/>
      <pc:docMkLst>
        <pc:docMk/>
      </pc:docMkLst>
      <pc:sldChg chg="addSp delSp modSp">
        <pc:chgData name="Martin Wiuff" userId="171693768cf2a2ea" providerId="LiveId" clId="{124562C9-68F8-479F-9F1B-9B6D33587BC5}" dt="2018-06-03T00:35:17.475" v="158" actId="113"/>
        <pc:sldMkLst>
          <pc:docMk/>
          <pc:sldMk cId="1669248766" sldId="291"/>
        </pc:sldMkLst>
        <pc:spChg chg="mod">
          <ac:chgData name="Martin Wiuff" userId="171693768cf2a2ea" providerId="LiveId" clId="{124562C9-68F8-479F-9F1B-9B6D33587BC5}" dt="2018-06-03T00:21:56.058" v="1" actId="6549"/>
          <ac:spMkLst>
            <pc:docMk/>
            <pc:sldMk cId="1669248766" sldId="291"/>
            <ac:spMk id="9" creationId="{00000000-0000-0000-0000-000000000000}"/>
          </ac:spMkLst>
        </pc:spChg>
        <pc:spChg chg="mod">
          <ac:chgData name="Martin Wiuff" userId="171693768cf2a2ea" providerId="LiveId" clId="{124562C9-68F8-479F-9F1B-9B6D33587BC5}" dt="2018-06-03T00:35:17.475" v="158" actId="113"/>
          <ac:spMkLst>
            <pc:docMk/>
            <pc:sldMk cId="1669248766" sldId="291"/>
            <ac:spMk id="15" creationId="{00000000-0000-0000-0000-000000000000}"/>
          </ac:spMkLst>
        </pc:spChg>
        <pc:graphicFrameChg chg="add del mod">
          <ac:chgData name="Martin Wiuff" userId="171693768cf2a2ea" providerId="LiveId" clId="{124562C9-68F8-479F-9F1B-9B6D33587BC5}" dt="2018-06-03T00:22:33.672" v="10" actId="113"/>
          <ac:graphicFrameMkLst>
            <pc:docMk/>
            <pc:sldMk cId="1669248766" sldId="291"/>
            <ac:graphicFrameMk id="2" creationId="{26D817F5-73D7-4E58-A20E-87E2F139F9CB}"/>
          </ac:graphicFrameMkLst>
        </pc:graphicFrameChg>
      </pc:sldChg>
      <pc:sldChg chg="modSp">
        <pc:chgData name="Martin Wiuff" userId="171693768cf2a2ea" providerId="LiveId" clId="{124562C9-68F8-479F-9F1B-9B6D33587BC5}" dt="2018-06-03T00:32:01.004" v="25" actId="20577"/>
        <pc:sldMkLst>
          <pc:docMk/>
          <pc:sldMk cId="1669248766" sldId="343"/>
        </pc:sldMkLst>
        <pc:spChg chg="mod">
          <ac:chgData name="Martin Wiuff" userId="171693768cf2a2ea" providerId="LiveId" clId="{124562C9-68F8-479F-9F1B-9B6D33587BC5}" dt="2018-06-03T00:31:41.839" v="22" actId="20577"/>
          <ac:spMkLst>
            <pc:docMk/>
            <pc:sldMk cId="1669248766" sldId="343"/>
            <ac:spMk id="3" creationId="{00000000-0000-0000-0000-000000000000}"/>
          </ac:spMkLst>
        </pc:spChg>
        <pc:spChg chg="mod">
          <ac:chgData name="Martin Wiuff" userId="171693768cf2a2ea" providerId="LiveId" clId="{124562C9-68F8-479F-9F1B-9B6D33587BC5}" dt="2018-06-03T00:32:01.004" v="25" actId="20577"/>
          <ac:spMkLst>
            <pc:docMk/>
            <pc:sldMk cId="1669248766" sldId="343"/>
            <ac:spMk id="7" creationId="{00000000-0000-0000-0000-000000000000}"/>
          </ac:spMkLst>
        </pc:spChg>
      </pc:sldChg>
      <pc:sldChg chg="del">
        <pc:chgData name="Martin Wiuff" userId="171693768cf2a2ea" providerId="LiveId" clId="{124562C9-68F8-479F-9F1B-9B6D33587BC5}" dt="2018-06-03T00:36:58.375" v="162" actId="2696"/>
        <pc:sldMkLst>
          <pc:docMk/>
          <pc:sldMk cId="1669248766" sldId="344"/>
        </pc:sldMkLst>
      </pc:sldChg>
      <pc:sldChg chg="del">
        <pc:chgData name="Martin Wiuff" userId="171693768cf2a2ea" providerId="LiveId" clId="{124562C9-68F8-479F-9F1B-9B6D33587BC5}" dt="2018-06-03T00:37:18.332" v="163" actId="2696"/>
        <pc:sldMkLst>
          <pc:docMk/>
          <pc:sldMk cId="3922078554" sldId="347"/>
        </pc:sldMkLst>
      </pc:sldChg>
      <pc:sldChg chg="addSp delSp modSp">
        <pc:chgData name="Martin Wiuff" userId="171693768cf2a2ea" providerId="LiveId" clId="{124562C9-68F8-479F-9F1B-9B6D33587BC5}" dt="2018-06-03T08:35:52.668" v="1130" actId="113"/>
        <pc:sldMkLst>
          <pc:docMk/>
          <pc:sldMk cId="4085422230" sldId="358"/>
        </pc:sldMkLst>
        <pc:spChg chg="add mod">
          <ac:chgData name="Martin Wiuff" userId="171693768cf2a2ea" providerId="LiveId" clId="{124562C9-68F8-479F-9F1B-9B6D33587BC5}" dt="2018-06-03T08:35:52.668" v="1130" actId="113"/>
          <ac:spMkLst>
            <pc:docMk/>
            <pc:sldMk cId="4085422230" sldId="358"/>
            <ac:spMk id="2" creationId="{D0098DAC-CA37-4B43-A272-DFEB6D8A91A5}"/>
          </ac:spMkLst>
        </pc:spChg>
        <pc:spChg chg="mod">
          <ac:chgData name="Martin Wiuff" userId="171693768cf2a2ea" providerId="LiveId" clId="{124562C9-68F8-479F-9F1B-9B6D33587BC5}" dt="2018-06-03T00:50:03.255" v="587" actId="113"/>
          <ac:spMkLst>
            <pc:docMk/>
            <pc:sldMk cId="4085422230" sldId="358"/>
            <ac:spMk id="11" creationId="{00000000-0000-0000-0000-000000000000}"/>
          </ac:spMkLst>
        </pc:spChg>
        <pc:spChg chg="mod">
          <ac:chgData name="Martin Wiuff" userId="171693768cf2a2ea" providerId="LiveId" clId="{124562C9-68F8-479F-9F1B-9B6D33587BC5}" dt="2018-06-03T00:33:48.683" v="115" actId="6549"/>
          <ac:spMkLst>
            <pc:docMk/>
            <pc:sldMk cId="4085422230" sldId="358"/>
            <ac:spMk id="13" creationId="{00000000-0000-0000-0000-000000000000}"/>
          </ac:spMkLst>
        </pc:spChg>
        <pc:picChg chg="add del mod">
          <ac:chgData name="Martin Wiuff" userId="171693768cf2a2ea" providerId="LiveId" clId="{124562C9-68F8-479F-9F1B-9B6D33587BC5}" dt="2018-06-03T08:22:11.891" v="1106"/>
          <ac:picMkLst>
            <pc:docMk/>
            <pc:sldMk cId="4085422230" sldId="358"/>
            <ac:picMk id="5" creationId="{B3EFEBBD-F4A5-4D68-93BC-D53FFD6AD51F}"/>
          </ac:picMkLst>
        </pc:picChg>
        <pc:picChg chg="del">
          <ac:chgData name="Martin Wiuff" userId="171693768cf2a2ea" providerId="LiveId" clId="{124562C9-68F8-479F-9F1B-9B6D33587BC5}" dt="2018-06-03T00:33:50.542" v="116" actId="478"/>
          <ac:picMkLst>
            <pc:docMk/>
            <pc:sldMk cId="4085422230" sldId="358"/>
            <ac:picMk id="9" creationId="{00000000-0000-0000-0000-000000000000}"/>
          </ac:picMkLst>
        </pc:picChg>
        <pc:picChg chg="add del mod">
          <ac:chgData name="Martin Wiuff" userId="171693768cf2a2ea" providerId="LiveId" clId="{124562C9-68F8-479F-9F1B-9B6D33587BC5}" dt="2018-06-03T08:22:33.023" v="1111" actId="931"/>
          <ac:picMkLst>
            <pc:docMk/>
            <pc:sldMk cId="4085422230" sldId="358"/>
            <ac:picMk id="9" creationId="{CF88A963-EA89-48A2-9F13-016D1DE0D656}"/>
          </ac:picMkLst>
        </pc:picChg>
        <pc:picChg chg="add del mod">
          <ac:chgData name="Martin Wiuff" userId="171693768cf2a2ea" providerId="LiveId" clId="{124562C9-68F8-479F-9F1B-9B6D33587BC5}" dt="2018-06-03T08:22:41.912" v="1116" actId="931"/>
          <ac:picMkLst>
            <pc:docMk/>
            <pc:sldMk cId="4085422230" sldId="358"/>
            <ac:picMk id="14" creationId="{BD2193AB-534A-4C41-9A9D-0C832BF186E5}"/>
          </ac:picMkLst>
        </pc:picChg>
        <pc:picChg chg="add del mod">
          <ac:chgData name="Martin Wiuff" userId="171693768cf2a2ea" providerId="LiveId" clId="{124562C9-68F8-479F-9F1B-9B6D33587BC5}" dt="2018-06-03T08:22:56.428" v="1121" actId="931"/>
          <ac:picMkLst>
            <pc:docMk/>
            <pc:sldMk cId="4085422230" sldId="358"/>
            <ac:picMk id="16" creationId="{F196ED7F-F7F9-45A3-8C81-2B24AECD7A50}"/>
          </ac:picMkLst>
        </pc:picChg>
        <pc:picChg chg="add del">
          <ac:chgData name="Martin Wiuff" userId="171693768cf2a2ea" providerId="LiveId" clId="{124562C9-68F8-479F-9F1B-9B6D33587BC5}" dt="2018-06-03T08:35:20.359" v="1125" actId="478"/>
          <ac:picMkLst>
            <pc:docMk/>
            <pc:sldMk cId="4085422230" sldId="358"/>
            <ac:picMk id="17" creationId="{2B9AE9CD-FB96-443A-A285-EC7DD9883ED1}"/>
          </ac:picMkLst>
        </pc:picChg>
        <pc:picChg chg="add mod">
          <ac:chgData name="Martin Wiuff" userId="171693768cf2a2ea" providerId="LiveId" clId="{124562C9-68F8-479F-9F1B-9B6D33587BC5}" dt="2018-06-03T08:35:26.046" v="1127" actId="1076"/>
          <ac:picMkLst>
            <pc:docMk/>
            <pc:sldMk cId="4085422230" sldId="358"/>
            <ac:picMk id="18" creationId="{7BBF36BC-0B7C-4310-843B-4F91A5A8A8E2}"/>
          </ac:picMkLst>
        </pc:picChg>
      </pc:sldChg>
      <pc:sldChg chg="addSp delSp modSp">
        <pc:chgData name="Martin Wiuff" userId="171693768cf2a2ea" providerId="LiveId" clId="{124562C9-68F8-479F-9F1B-9B6D33587BC5}" dt="2018-06-03T01:04:24.790" v="716" actId="1076"/>
        <pc:sldMkLst>
          <pc:docMk/>
          <pc:sldMk cId="2891530523" sldId="359"/>
        </pc:sldMkLst>
        <pc:spChg chg="mod">
          <ac:chgData name="Martin Wiuff" userId="171693768cf2a2ea" providerId="LiveId" clId="{124562C9-68F8-479F-9F1B-9B6D33587BC5}" dt="2018-06-03T00:32:57.597" v="101" actId="20577"/>
          <ac:spMkLst>
            <pc:docMk/>
            <pc:sldMk cId="2891530523" sldId="359"/>
            <ac:spMk id="3" creationId="{00000000-0000-0000-0000-000000000000}"/>
          </ac:spMkLst>
        </pc:spChg>
        <pc:spChg chg="mod">
          <ac:chgData name="Martin Wiuff" userId="171693768cf2a2ea" providerId="LiveId" clId="{124562C9-68F8-479F-9F1B-9B6D33587BC5}" dt="2018-06-03T00:36:30.991" v="160" actId="6549"/>
          <ac:spMkLst>
            <pc:docMk/>
            <pc:sldMk cId="2891530523" sldId="359"/>
            <ac:spMk id="5" creationId="{00000000-0000-0000-0000-000000000000}"/>
          </ac:spMkLst>
        </pc:spChg>
        <pc:picChg chg="add mod">
          <ac:chgData name="Martin Wiuff" userId="171693768cf2a2ea" providerId="LiveId" clId="{124562C9-68F8-479F-9F1B-9B6D33587BC5}" dt="2018-06-03T01:03:58.923" v="711" actId="1076"/>
          <ac:picMkLst>
            <pc:docMk/>
            <pc:sldMk cId="2891530523" sldId="359"/>
            <ac:picMk id="4" creationId="{BB8D1FA7-FE12-4B83-B5C8-EB1B0F4DF9ED}"/>
          </ac:picMkLst>
        </pc:picChg>
        <pc:picChg chg="del">
          <ac:chgData name="Martin Wiuff" userId="171693768cf2a2ea" providerId="LiveId" clId="{124562C9-68F8-479F-9F1B-9B6D33587BC5}" dt="2018-06-03T01:03:10.394" v="706" actId="478"/>
          <ac:picMkLst>
            <pc:docMk/>
            <pc:sldMk cId="2891530523" sldId="359"/>
            <ac:picMk id="10" creationId="{00000000-0000-0000-0000-000000000000}"/>
          </ac:picMkLst>
        </pc:picChg>
        <pc:picChg chg="add mod">
          <ac:chgData name="Martin Wiuff" userId="171693768cf2a2ea" providerId="LiveId" clId="{124562C9-68F8-479F-9F1B-9B6D33587BC5}" dt="2018-06-03T01:04:24.790" v="716" actId="1076"/>
          <ac:picMkLst>
            <pc:docMk/>
            <pc:sldMk cId="2891530523" sldId="359"/>
            <ac:picMk id="11" creationId="{A0B7AC2C-1D65-4713-A85B-F0F012E7A251}"/>
          </ac:picMkLst>
        </pc:picChg>
      </pc:sldChg>
      <pc:sldChg chg="addSp modSp">
        <pc:chgData name="Martin Wiuff" userId="171693768cf2a2ea" providerId="LiveId" clId="{124562C9-68F8-479F-9F1B-9B6D33587BC5}" dt="2018-06-03T08:13:22.384" v="740" actId="6549"/>
        <pc:sldMkLst>
          <pc:docMk/>
          <pc:sldMk cId="2539251832" sldId="361"/>
        </pc:sldMkLst>
        <pc:spChg chg="mod">
          <ac:chgData name="Martin Wiuff" userId="171693768cf2a2ea" providerId="LiveId" clId="{124562C9-68F8-479F-9F1B-9B6D33587BC5}" dt="2018-06-03T00:49:45.118" v="586" actId="6549"/>
          <ac:spMkLst>
            <pc:docMk/>
            <pc:sldMk cId="2539251832" sldId="361"/>
            <ac:spMk id="11" creationId="{00000000-0000-0000-0000-000000000000}"/>
          </ac:spMkLst>
        </pc:spChg>
        <pc:spChg chg="mod">
          <ac:chgData name="Martin Wiuff" userId="171693768cf2a2ea" providerId="LiveId" clId="{124562C9-68F8-479F-9F1B-9B6D33587BC5}" dt="2018-06-03T08:13:22.384" v="740" actId="6549"/>
          <ac:spMkLst>
            <pc:docMk/>
            <pc:sldMk cId="2539251832" sldId="361"/>
            <ac:spMk id="12" creationId="{00000000-0000-0000-0000-000000000000}"/>
          </ac:spMkLst>
        </pc:spChg>
        <pc:picChg chg="add mod">
          <ac:chgData name="Martin Wiuff" userId="171693768cf2a2ea" providerId="LiveId" clId="{124562C9-68F8-479F-9F1B-9B6D33587BC5}" dt="2018-06-03T08:12:10.369" v="730"/>
          <ac:picMkLst>
            <pc:docMk/>
            <pc:sldMk cId="2539251832" sldId="361"/>
            <ac:picMk id="2" creationId="{49A6AE84-F6A5-4893-A5B6-75D027969362}"/>
          </ac:picMkLst>
        </pc:picChg>
      </pc:sldChg>
      <pc:sldChg chg="modSp">
        <pc:chgData name="Martin Wiuff" userId="171693768cf2a2ea" providerId="LiveId" clId="{124562C9-68F8-479F-9F1B-9B6D33587BC5}" dt="2018-06-03T00:48:41.385" v="556" actId="6549"/>
        <pc:sldMkLst>
          <pc:docMk/>
          <pc:sldMk cId="2566473270" sldId="362"/>
        </pc:sldMkLst>
        <pc:spChg chg="mod">
          <ac:chgData name="Martin Wiuff" userId="171693768cf2a2ea" providerId="LiveId" clId="{124562C9-68F8-479F-9F1B-9B6D33587BC5}" dt="2018-06-03T00:48:41.385" v="556" actId="6549"/>
          <ac:spMkLst>
            <pc:docMk/>
            <pc:sldMk cId="2566473270" sldId="362"/>
            <ac:spMk id="3" creationId="{00000000-0000-0000-0000-000000000000}"/>
          </ac:spMkLst>
        </pc:spChg>
        <pc:spChg chg="mod">
          <ac:chgData name="Martin Wiuff" userId="171693768cf2a2ea" providerId="LiveId" clId="{124562C9-68F8-479F-9F1B-9B6D33587BC5}" dt="2018-06-03T00:48:01.258" v="526" actId="1076"/>
          <ac:spMkLst>
            <pc:docMk/>
            <pc:sldMk cId="2566473270" sldId="362"/>
            <ac:spMk id="4" creationId="{00000000-0000-0000-0000-000000000000}"/>
          </ac:spMkLst>
        </pc:spChg>
        <pc:picChg chg="mod">
          <ac:chgData name="Martin Wiuff" userId="171693768cf2a2ea" providerId="LiveId" clId="{124562C9-68F8-479F-9F1B-9B6D33587BC5}" dt="2018-06-03T00:47:56.822" v="525" actId="1076"/>
          <ac:picMkLst>
            <pc:docMk/>
            <pc:sldMk cId="2566473270" sldId="362"/>
            <ac:picMk id="7" creationId="{00000000-0000-0000-0000-000000000000}"/>
          </ac:picMkLst>
        </pc:picChg>
        <pc:picChg chg="mod">
          <ac:chgData name="Martin Wiuff" userId="171693768cf2a2ea" providerId="LiveId" clId="{124562C9-68F8-479F-9F1B-9B6D33587BC5}" dt="2018-06-03T00:47:50.792" v="524" actId="1076"/>
          <ac:picMkLst>
            <pc:docMk/>
            <pc:sldMk cId="2566473270" sldId="362"/>
            <ac:picMk id="10" creationId="{00000000-0000-0000-0000-000000000000}"/>
          </ac:picMkLst>
        </pc:picChg>
      </pc:sldChg>
      <pc:sldChg chg="del">
        <pc:chgData name="Martin Wiuff" userId="171693768cf2a2ea" providerId="LiveId" clId="{124562C9-68F8-479F-9F1B-9B6D33587BC5}" dt="2018-06-03T00:37:19.863" v="164" actId="2696"/>
        <pc:sldMkLst>
          <pc:docMk/>
          <pc:sldMk cId="2331979232" sldId="363"/>
        </pc:sldMkLst>
      </pc:sldChg>
      <pc:sldChg chg="addSp delSp modSp add">
        <pc:chgData name="Martin Wiuff" userId="171693768cf2a2ea" providerId="LiveId" clId="{124562C9-68F8-479F-9F1B-9B6D33587BC5}" dt="2018-06-03T00:42:08.702" v="213" actId="1076"/>
        <pc:sldMkLst>
          <pc:docMk/>
          <pc:sldMk cId="4274169191" sldId="363"/>
        </pc:sldMkLst>
        <pc:spChg chg="mod">
          <ac:chgData name="Martin Wiuff" userId="171693768cf2a2ea" providerId="LiveId" clId="{124562C9-68F8-479F-9F1B-9B6D33587BC5}" dt="2018-06-03T00:42:04.984" v="212" actId="1076"/>
          <ac:spMkLst>
            <pc:docMk/>
            <pc:sldMk cId="4274169191" sldId="363"/>
            <ac:spMk id="2" creationId="{D0098DAC-CA37-4B43-A272-DFEB6D8A91A5}"/>
          </ac:spMkLst>
        </pc:spChg>
        <pc:spChg chg="mod">
          <ac:chgData name="Martin Wiuff" userId="171693768cf2a2ea" providerId="LiveId" clId="{124562C9-68F8-479F-9F1B-9B6D33587BC5}" dt="2018-06-03T00:39:15.878" v="192" actId="5793"/>
          <ac:spMkLst>
            <pc:docMk/>
            <pc:sldMk cId="4274169191" sldId="363"/>
            <ac:spMk id="11" creationId="{00000000-0000-0000-0000-000000000000}"/>
          </ac:spMkLst>
        </pc:spChg>
        <pc:picChg chg="add del mod">
          <ac:chgData name="Martin Wiuff" userId="171693768cf2a2ea" providerId="LiveId" clId="{124562C9-68F8-479F-9F1B-9B6D33587BC5}" dt="2018-06-03T00:40:49.517" v="203" actId="931"/>
          <ac:picMkLst>
            <pc:docMk/>
            <pc:sldMk cId="4274169191" sldId="363"/>
            <ac:picMk id="5" creationId="{86BEA83E-7877-41EF-A3F6-68314C19FD72}"/>
          </ac:picMkLst>
        </pc:picChg>
        <pc:picChg chg="add mod">
          <ac:chgData name="Martin Wiuff" userId="171693768cf2a2ea" providerId="LiveId" clId="{124562C9-68F8-479F-9F1B-9B6D33587BC5}" dt="2018-06-03T00:42:08.702" v="213" actId="1076"/>
          <ac:picMkLst>
            <pc:docMk/>
            <pc:sldMk cId="4274169191" sldId="363"/>
            <ac:picMk id="9" creationId="{0BDE685B-5184-4DCE-AB9C-E207298EB187}"/>
          </ac:picMkLst>
        </pc:picChg>
      </pc:sldChg>
      <pc:sldChg chg="del">
        <pc:chgData name="Martin Wiuff" userId="171693768cf2a2ea" providerId="LiveId" clId="{124562C9-68F8-479F-9F1B-9B6D33587BC5}" dt="2018-06-03T00:37:23.315" v="165" actId="2696"/>
        <pc:sldMkLst>
          <pc:docMk/>
          <pc:sldMk cId="302372812" sldId="364"/>
        </pc:sldMkLst>
      </pc:sldChg>
      <pc:sldChg chg="addSp delSp modSp add">
        <pc:chgData name="Martin Wiuff" userId="171693768cf2a2ea" providerId="LiveId" clId="{124562C9-68F8-479F-9F1B-9B6D33587BC5}" dt="2018-06-03T00:56:28.249" v="700" actId="14100"/>
        <pc:sldMkLst>
          <pc:docMk/>
          <pc:sldMk cId="1196355840" sldId="364"/>
        </pc:sldMkLst>
        <pc:spChg chg="del mod">
          <ac:chgData name="Martin Wiuff" userId="171693768cf2a2ea" providerId="LiveId" clId="{124562C9-68F8-479F-9F1B-9B6D33587BC5}" dt="2018-06-03T00:44:25.067" v="343" actId="14100"/>
          <ac:spMkLst>
            <pc:docMk/>
            <pc:sldMk cId="1196355840" sldId="364"/>
            <ac:spMk id="2" creationId="{D0098DAC-CA37-4B43-A272-DFEB6D8A91A5}"/>
          </ac:spMkLst>
        </pc:spChg>
        <pc:spChg chg="add mod">
          <ac:chgData name="Martin Wiuff" userId="171693768cf2a2ea" providerId="LiveId" clId="{124562C9-68F8-479F-9F1B-9B6D33587BC5}" dt="2018-06-03T00:56:28.249" v="700" actId="14100"/>
          <ac:spMkLst>
            <pc:docMk/>
            <pc:sldMk cId="1196355840" sldId="364"/>
            <ac:spMk id="4" creationId="{77303614-F290-4B5A-8D90-EF25C011B635}"/>
          </ac:spMkLst>
        </pc:spChg>
        <pc:spChg chg="mod">
          <ac:chgData name="Martin Wiuff" userId="171693768cf2a2ea" providerId="LiveId" clId="{124562C9-68F8-479F-9F1B-9B6D33587BC5}" dt="2018-06-03T00:44:06.372" v="337" actId="113"/>
          <ac:spMkLst>
            <pc:docMk/>
            <pc:sldMk cId="1196355840" sldId="364"/>
            <ac:spMk id="11" creationId="{00000000-0000-0000-0000-000000000000}"/>
          </ac:spMkLst>
        </pc:spChg>
        <pc:picChg chg="add mod">
          <ac:chgData name="Martin Wiuff" userId="171693768cf2a2ea" providerId="LiveId" clId="{124562C9-68F8-479F-9F1B-9B6D33587BC5}" dt="2018-06-03T00:56:23.391" v="699" actId="1076"/>
          <ac:picMkLst>
            <pc:docMk/>
            <pc:sldMk cId="1196355840" sldId="364"/>
            <ac:picMk id="7" creationId="{A17F2CDB-358C-4A3D-9DC9-6632A7F91338}"/>
          </ac:picMkLst>
        </pc:picChg>
      </pc:sldChg>
      <pc:sldChg chg="addSp delSp modSp add">
        <pc:chgData name="Martin Wiuff" userId="171693768cf2a2ea" providerId="LiveId" clId="{124562C9-68F8-479F-9F1B-9B6D33587BC5}" dt="2018-06-03T00:52:44.677" v="642" actId="6549"/>
        <pc:sldMkLst>
          <pc:docMk/>
          <pc:sldMk cId="1264791633" sldId="365"/>
        </pc:sldMkLst>
        <pc:spChg chg="del mod">
          <ac:chgData name="Martin Wiuff" userId="171693768cf2a2ea" providerId="LiveId" clId="{124562C9-68F8-479F-9F1B-9B6D33587BC5}" dt="2018-06-03T00:45:05.206" v="373" actId="6549"/>
          <ac:spMkLst>
            <pc:docMk/>
            <pc:sldMk cId="1264791633" sldId="365"/>
            <ac:spMk id="2" creationId="{D0098DAC-CA37-4B43-A272-DFEB6D8A91A5}"/>
          </ac:spMkLst>
        </pc:spChg>
        <pc:spChg chg="add mod">
          <ac:chgData name="Martin Wiuff" userId="171693768cf2a2ea" providerId="LiveId" clId="{124562C9-68F8-479F-9F1B-9B6D33587BC5}" dt="2018-06-03T00:52:44.677" v="642" actId="6549"/>
          <ac:spMkLst>
            <pc:docMk/>
            <pc:sldMk cId="1264791633" sldId="365"/>
            <ac:spMk id="4" creationId="{DCFD023D-72D0-4883-96C6-F5A0004DF925}"/>
          </ac:spMkLst>
        </pc:spChg>
        <pc:spChg chg="mod">
          <ac:chgData name="Martin Wiuff" userId="171693768cf2a2ea" providerId="LiveId" clId="{124562C9-68F8-479F-9F1B-9B6D33587BC5}" dt="2018-06-03T00:45:48.592" v="447" actId="20577"/>
          <ac:spMkLst>
            <pc:docMk/>
            <pc:sldMk cId="1264791633" sldId="365"/>
            <ac:spMk id="11" creationId="{00000000-0000-0000-0000-000000000000}"/>
          </ac:spMkLst>
        </pc:spChg>
        <pc:picChg chg="add mod">
          <ac:chgData name="Martin Wiuff" userId="171693768cf2a2ea" providerId="LiveId" clId="{124562C9-68F8-479F-9F1B-9B6D33587BC5}" dt="2018-06-03T00:52:42.194" v="641" actId="1076"/>
          <ac:picMkLst>
            <pc:docMk/>
            <pc:sldMk cId="1264791633" sldId="365"/>
            <ac:picMk id="5" creationId="{570CAFB7-B01D-40D1-91F4-CC41E1E9FA80}"/>
          </ac:picMkLst>
        </pc:picChg>
      </pc:sldChg>
      <pc:sldChg chg="del">
        <pc:chgData name="Martin Wiuff" userId="171693768cf2a2ea" providerId="LiveId" clId="{124562C9-68F8-479F-9F1B-9B6D33587BC5}" dt="2018-06-03T00:36:48.424" v="161" actId="2696"/>
        <pc:sldMkLst>
          <pc:docMk/>
          <pc:sldMk cId="2164438388" sldId="365"/>
        </pc:sldMkLst>
      </pc:sldChg>
      <pc:sldChg chg="addSp delSp modSp add">
        <pc:chgData name="Martin Wiuff" userId="171693768cf2a2ea" providerId="LiveId" clId="{124562C9-68F8-479F-9F1B-9B6D33587BC5}" dt="2018-06-03T01:06:47.492" v="722" actId="6549"/>
        <pc:sldMkLst>
          <pc:docMk/>
          <pc:sldMk cId="2553172232" sldId="366"/>
        </pc:sldMkLst>
        <pc:spChg chg="del mod">
          <ac:chgData name="Martin Wiuff" userId="171693768cf2a2ea" providerId="LiveId" clId="{124562C9-68F8-479F-9F1B-9B6D33587BC5}" dt="2018-06-03T00:46:59.169" v="517" actId="6549"/>
          <ac:spMkLst>
            <pc:docMk/>
            <pc:sldMk cId="2553172232" sldId="366"/>
            <ac:spMk id="4" creationId="{DCFD023D-72D0-4883-96C6-F5A0004DF925}"/>
          </ac:spMkLst>
        </pc:spChg>
        <pc:spChg chg="mod">
          <ac:chgData name="Martin Wiuff" userId="171693768cf2a2ea" providerId="LiveId" clId="{124562C9-68F8-479F-9F1B-9B6D33587BC5}" dt="2018-06-03T00:46:56.091" v="515" actId="113"/>
          <ac:spMkLst>
            <pc:docMk/>
            <pc:sldMk cId="2553172232" sldId="366"/>
            <ac:spMk id="11" creationId="{00000000-0000-0000-0000-000000000000}"/>
          </ac:spMkLst>
        </pc:spChg>
        <pc:spChg chg="mod">
          <ac:chgData name="Martin Wiuff" userId="171693768cf2a2ea" providerId="LiveId" clId="{124562C9-68F8-479F-9F1B-9B6D33587BC5}" dt="2018-06-03T01:06:47.492" v="722" actId="6549"/>
          <ac:spMkLst>
            <pc:docMk/>
            <pc:sldMk cId="2553172232" sldId="366"/>
            <ac:spMk id="12" creationId="{00000000-0000-0000-0000-000000000000}"/>
          </ac:spMkLst>
        </pc:spChg>
        <pc:picChg chg="add mod">
          <ac:chgData name="Martin Wiuff" userId="171693768cf2a2ea" providerId="LiveId" clId="{124562C9-68F8-479F-9F1B-9B6D33587BC5}" dt="2018-06-03T01:06:43.858" v="721" actId="1076"/>
          <ac:picMkLst>
            <pc:docMk/>
            <pc:sldMk cId="2553172232" sldId="366"/>
            <ac:picMk id="5" creationId="{DE390800-B6D2-4169-BDE4-ED30C4811847}"/>
          </ac:picMkLst>
        </pc:picChg>
      </pc:sldChg>
      <pc:sldChg chg="addSp modSp add ord">
        <pc:chgData name="Martin Wiuff" userId="171693768cf2a2ea" providerId="LiveId" clId="{124562C9-68F8-479F-9F1B-9B6D33587BC5}" dt="2018-06-03T00:57:45.450" v="705" actId="1076"/>
        <pc:sldMkLst>
          <pc:docMk/>
          <pc:sldMk cId="4014057216" sldId="367"/>
        </pc:sldMkLst>
        <pc:spChg chg="mod">
          <ac:chgData name="Martin Wiuff" userId="171693768cf2a2ea" providerId="LiveId" clId="{124562C9-68F8-479F-9F1B-9B6D33587BC5}" dt="2018-06-03T00:49:21.431" v="580" actId="6549"/>
          <ac:spMkLst>
            <pc:docMk/>
            <pc:sldMk cId="4014057216" sldId="367"/>
            <ac:spMk id="11" creationId="{00000000-0000-0000-0000-000000000000}"/>
          </ac:spMkLst>
        </pc:spChg>
        <pc:spChg chg="mod">
          <ac:chgData name="Martin Wiuff" userId="171693768cf2a2ea" providerId="LiveId" clId="{124562C9-68F8-479F-9F1B-9B6D33587BC5}" dt="2018-06-03T00:49:31.684" v="584" actId="20577"/>
          <ac:spMkLst>
            <pc:docMk/>
            <pc:sldMk cId="4014057216" sldId="367"/>
            <ac:spMk id="12" creationId="{00000000-0000-0000-0000-000000000000}"/>
          </ac:spMkLst>
        </pc:spChg>
        <pc:picChg chg="add mod">
          <ac:chgData name="Martin Wiuff" userId="171693768cf2a2ea" providerId="LiveId" clId="{124562C9-68F8-479F-9F1B-9B6D33587BC5}" dt="2018-06-03T00:57:45.450" v="705" actId="1076"/>
          <ac:picMkLst>
            <pc:docMk/>
            <pc:sldMk cId="4014057216" sldId="367"/>
            <ac:picMk id="4" creationId="{FDFE27D3-6482-4CBE-B0ED-2110E4CAFF9F}"/>
          </ac:picMkLst>
        </pc:picChg>
      </pc:sldChg>
      <pc:sldChg chg="addSp delSp modSp add">
        <pc:chgData name="Martin Wiuff" userId="171693768cf2a2ea" providerId="LiveId" clId="{124562C9-68F8-479F-9F1B-9B6D33587BC5}" dt="2018-06-03T00:54:16.357" v="694" actId="1076"/>
        <pc:sldMkLst>
          <pc:docMk/>
          <pc:sldMk cId="2783957252" sldId="368"/>
        </pc:sldMkLst>
        <pc:spChg chg="mod">
          <ac:chgData name="Martin Wiuff" userId="171693768cf2a2ea" providerId="LiveId" clId="{124562C9-68F8-479F-9F1B-9B6D33587BC5}" dt="2018-06-03T00:53:54.550" v="691" actId="20577"/>
          <ac:spMkLst>
            <pc:docMk/>
            <pc:sldMk cId="2783957252" sldId="368"/>
            <ac:spMk id="4" creationId="{DCFD023D-72D0-4883-96C6-F5A0004DF925}"/>
          </ac:spMkLst>
        </pc:spChg>
        <pc:picChg chg="del">
          <ac:chgData name="Martin Wiuff" userId="171693768cf2a2ea" providerId="LiveId" clId="{124562C9-68F8-479F-9F1B-9B6D33587BC5}" dt="2018-06-03T00:53:32.526" v="689" actId="478"/>
          <ac:picMkLst>
            <pc:docMk/>
            <pc:sldMk cId="2783957252" sldId="368"/>
            <ac:picMk id="5" creationId="{570CAFB7-B01D-40D1-91F4-CC41E1E9FA80}"/>
          </ac:picMkLst>
        </pc:picChg>
        <pc:picChg chg="add mod">
          <ac:chgData name="Martin Wiuff" userId="171693768cf2a2ea" providerId="LiveId" clId="{124562C9-68F8-479F-9F1B-9B6D33587BC5}" dt="2018-06-03T00:54:16.357" v="694" actId="1076"/>
          <ac:picMkLst>
            <pc:docMk/>
            <pc:sldMk cId="2783957252" sldId="368"/>
            <ac:picMk id="10" creationId="{2C2DA7B1-9A10-4654-B647-251EDCC37C6F}"/>
          </ac:picMkLst>
        </pc:picChg>
      </pc:sldChg>
      <pc:sldChg chg="add del">
        <pc:chgData name="Martin Wiuff" userId="171693768cf2a2ea" providerId="LiveId" clId="{124562C9-68F8-479F-9F1B-9B6D33587BC5}" dt="2018-06-03T08:21:29.379" v="1098" actId="2696"/>
        <pc:sldMkLst>
          <pc:docMk/>
          <pc:sldMk cId="3924547902" sldId="3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A440-0BAB-4D9F-B0CC-63CD97EFDB4F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68434-32A3-42D9-8F27-A5C41CE3C36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287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4392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05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80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771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88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64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008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845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676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68434-32A3-42D9-8F27-A5C41CE3C36D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8468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66B0-221D-44A1-9914-BE8B1A5B2E8E}" type="datetimeFigureOut">
              <a:rPr lang="da-DK" smtClean="0"/>
              <a:pPr/>
              <a:t>03-06-2018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3A8AD-3A4F-4773-A4D7-55210DCA725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emadff.dk/hema-arbejdsgruppen/opgaver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adff.dk/hema-arbejdsgruppen/opgave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://www.faegtning.dk/nyheder/2018/dif-og-dgi-s-foreningspulje-saa-kan-der-soeges-om-penge-til-klubarbejd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74" y="1628800"/>
            <a:ext cx="790575" cy="494041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 descr="DFF-RGB (8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666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a-DK" sz="3200" b="1" dirty="0">
                <a:solidFill>
                  <a:schemeClr val="bg1">
                    <a:lumMod val="65000"/>
                  </a:schemeClr>
                </a:solidFill>
              </a:rPr>
              <a:t>Velkommen – HEMA &amp; DFF – møde 8</a:t>
            </a:r>
          </a:p>
        </p:txBody>
      </p:sp>
      <p:sp>
        <p:nvSpPr>
          <p:cNvPr id="11" name="Undertitel 7"/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a-DK"/>
            </a:br>
            <a:br>
              <a:rPr lang="da-DK"/>
            </a:br>
            <a:endParaRPr lang="da-DK" noProof="0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3515" y="1540543"/>
            <a:ext cx="8616970" cy="438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Dagsorden d. 03.06.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200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1400" dirty="0">
                <a:solidFill>
                  <a:schemeClr val="tx1"/>
                </a:solidFill>
              </a:rPr>
              <a:t>1</a:t>
            </a:r>
            <a:r>
              <a:rPr lang="da-DK" sz="1400" b="1" dirty="0">
                <a:solidFill>
                  <a:schemeClr val="tx1"/>
                </a:solidFill>
              </a:rPr>
              <a:t>) Velkommen - præsentation og evt. supplering af dagsorden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2) Siden sidst i klubber og forbund - hver klub fortæller lidt, DFF fortæller lidt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3) Kontakt til andre HEMA-klubber - Hillerød, KSBK, (Laurentius), Odense - Martin orienterer.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4) Tale om hinanden-øvelse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5) Planlægning af stævne med dommerworkshop til efteråret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6) Kan vi nå et DM i år?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7) Briefing vedr. trænerseminar til efteråret. HEMA Esbjerg præsenterer et ud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spil - se ref. februar.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8) Efterårets rekrutterings og fastholdelsesseminar. Indhold og dato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9) DFF Organisation – arbejdsgruppe / udvalg – DFF’s politikere fortæller, hvad synes I? Ole, DFF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10) Events på tværs af HEMA og DFF-klubber i 2. halvår 2018 - se ref. januar. Fx B&amp;U Efterårslejr i Vordingborg.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11) Hvad skal der så ske videre frem? - </a:t>
            </a:r>
            <a:r>
              <a:rPr lang="da-DK" sz="1400" b="1" dirty="0">
                <a:solidFill>
                  <a:schemeClr val="tx1"/>
                </a:solidFill>
                <a:hlinkClick r:id="rId5"/>
              </a:rPr>
              <a:t>http://www.hemadff.dk/hema-arbejdsgruppen/opgaver/</a:t>
            </a:r>
            <a:r>
              <a:rPr lang="da-DK" sz="1400" b="1" dirty="0">
                <a:solidFill>
                  <a:schemeClr val="tx1"/>
                </a:solidFill>
              </a:rPr>
              <a:t>  + Strategiaftale år 2018. 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12) Nogen der vil have klubbesøg af udviklingskonsulenten i efteråret?</a:t>
            </a:r>
          </a:p>
          <a:p>
            <a:pPr algn="l"/>
            <a:r>
              <a:rPr lang="da-DK" sz="1400" b="1" dirty="0">
                <a:solidFill>
                  <a:schemeClr val="tx1"/>
                </a:solidFill>
              </a:rPr>
              <a:t>13) Dato for næste møde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4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-2232" y="1097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da-DK" sz="3200" dirty="0">
                <a:solidFill>
                  <a:schemeClr val="bg1">
                    <a:lumMod val="65000"/>
                  </a:schemeClr>
                </a:solidFill>
              </a:rPr>
              <a:t>   </a:t>
            </a:r>
          </a:p>
          <a:p>
            <a:pPr marL="342900" indent="-342900"/>
            <a:r>
              <a:rPr lang="da-DK" altLang="da-DK" sz="32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da-DK" sz="2400" b="1" dirty="0">
                <a:solidFill>
                  <a:schemeClr val="bg1">
                    <a:lumMod val="85000"/>
                  </a:schemeClr>
                </a:solidFill>
              </a:rPr>
              <a:t>11) Hvad skal der så ske videre frem?  </a:t>
            </a:r>
          </a:p>
          <a:p>
            <a:pPr marL="342900" indent="-342900"/>
            <a:endParaRPr lang="da-DK" sz="3200" b="1" dirty="0">
              <a:solidFill>
                <a:schemeClr val="tx1"/>
              </a:solidFill>
              <a:hlinkClick r:id="rId3"/>
            </a:endParaRPr>
          </a:p>
          <a:p>
            <a:pPr marL="342900" indent="-342900"/>
            <a:r>
              <a:rPr lang="da-DK" sz="2400" b="1" dirty="0">
                <a:solidFill>
                  <a:schemeClr val="tx1"/>
                </a:solidFill>
                <a:hlinkClick r:id="rId3"/>
              </a:rPr>
              <a:t>http://www.hemadff.dk/hema-arbejdsgruppen/opgaver/</a:t>
            </a:r>
            <a:r>
              <a:rPr lang="da-DK" sz="2400" b="1" dirty="0">
                <a:solidFill>
                  <a:schemeClr val="tx1"/>
                </a:solidFill>
              </a:rPr>
              <a:t> </a:t>
            </a:r>
            <a:endParaRPr lang="da-DK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Billede 5" descr="DFF-RGB (8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5561" y="2411141"/>
            <a:ext cx="8229600" cy="873167"/>
          </a:xfrm>
        </p:spPr>
        <p:txBody>
          <a:bodyPr>
            <a:normAutofit fontScale="90000"/>
          </a:bodyPr>
          <a:lstStyle/>
          <a:p>
            <a:r>
              <a:rPr lang="da-DK" sz="1600" dirty="0"/>
              <a:t>Procesmål</a:t>
            </a:r>
            <a:br>
              <a:rPr lang="da-DK" dirty="0"/>
            </a:br>
            <a:r>
              <a:rPr lang="da-DK" sz="1300" b="1" dirty="0" err="1"/>
              <a:t>Procesmål</a:t>
            </a:r>
            <a:r>
              <a:rPr lang="da-DK" sz="1300" b="1" dirty="0"/>
              <a:t> 2018 </a:t>
            </a:r>
            <a:r>
              <a:rPr lang="da-DK" sz="1300" dirty="0"/>
              <a:t>	</a:t>
            </a:r>
            <a:r>
              <a:rPr lang="da-DK" sz="1300" b="1" dirty="0"/>
              <a:t>Procesmål 2019 </a:t>
            </a:r>
            <a:r>
              <a:rPr lang="da-DK" sz="1300" dirty="0"/>
              <a:t>	</a:t>
            </a:r>
            <a:r>
              <a:rPr lang="da-DK" sz="1300" b="1" dirty="0"/>
              <a:t>Procesmål 2020 </a:t>
            </a:r>
            <a:r>
              <a:rPr lang="da-DK" sz="1300" dirty="0"/>
              <a:t>	</a:t>
            </a:r>
            <a:r>
              <a:rPr lang="da-DK" sz="1300" b="1" dirty="0"/>
              <a:t>Procesmål 2021 </a:t>
            </a:r>
            <a:r>
              <a:rPr lang="da-DK" dirty="0"/>
              <a:t>	</a:t>
            </a:r>
            <a:br>
              <a:rPr lang="da-DK" dirty="0"/>
            </a:b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39" y="3284308"/>
            <a:ext cx="8420100" cy="107632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64" y="4350339"/>
            <a:ext cx="84772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7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a-DK" sz="2800" b="1" dirty="0">
                <a:solidFill>
                  <a:schemeClr val="bg1">
                    <a:lumMod val="65000"/>
                  </a:schemeClr>
                </a:solidFill>
              </a:rPr>
              <a:t>12. + 13.</a:t>
            </a: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endParaRPr lang="da-DK" dirty="0">
              <a:solidFill>
                <a:srgbClr val="FF0000"/>
              </a:solidFill>
            </a:endParaRPr>
          </a:p>
          <a:p>
            <a:pPr algn="l"/>
            <a:r>
              <a:rPr lang="da-DK" b="1" dirty="0">
                <a:solidFill>
                  <a:schemeClr val="tx1"/>
                </a:solidFill>
              </a:rPr>
              <a:t>12) Nogen der vil have klubbesøg af udviklingskonsulenten i efteråret?</a:t>
            </a:r>
          </a:p>
          <a:p>
            <a:pPr algn="l"/>
            <a:endParaRPr lang="da-DK" b="1" dirty="0">
              <a:solidFill>
                <a:schemeClr val="tx1"/>
              </a:solidFill>
            </a:endParaRPr>
          </a:p>
          <a:p>
            <a:pPr algn="l"/>
            <a:endParaRPr lang="da-DK" b="1" dirty="0">
              <a:solidFill>
                <a:schemeClr val="tx1"/>
              </a:solidFill>
            </a:endParaRPr>
          </a:p>
          <a:p>
            <a:pPr algn="l"/>
            <a:r>
              <a:rPr lang="da-DK" b="1" dirty="0">
                <a:solidFill>
                  <a:schemeClr val="tx1"/>
                </a:solidFill>
              </a:rPr>
              <a:t>13) Dato for næste møde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3" name="Undertitel 11"/>
          <p:cNvSpPr txBox="1">
            <a:spLocks/>
          </p:cNvSpPr>
          <p:nvPr/>
        </p:nvSpPr>
        <p:spPr>
          <a:xfrm>
            <a:off x="251520" y="1482426"/>
            <a:ext cx="8136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2400" b="1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" name="Billede 3" descr="Et billede, der indeholder sværd, våben&#10;&#10;Beskrivelse, der er oprettet med meget høj sikkerhed">
            <a:extLst>
              <a:ext uri="{FF2B5EF4-FFF2-40B4-BE49-F238E27FC236}">
                <a16:creationId xmlns:a16="http://schemas.microsoft.com/office/drawing/2014/main" id="{FDFE27D3-6482-4CBE-B0ED-2110E4CAF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27" y="1124744"/>
            <a:ext cx="242696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5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40" y="3356992"/>
            <a:ext cx="5063736" cy="288000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da-DK" altLang="da-DK" sz="2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a-DK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r>
              <a:rPr lang="da-DK" altLang="da-DK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 FOR I DAG!</a:t>
            </a:r>
            <a:endParaRPr lang="da-DK" altLang="da-DK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br>
              <a:rPr lang="da-DK" altLang="da-DK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altLang="da-DK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Husk:</a:t>
            </a:r>
            <a:endParaRPr lang="da-DK" sz="2800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466392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pic>
        <p:nvPicPr>
          <p:cNvPr id="2" name="Billede 1">
            <a:hlinkClick r:id="rId5"/>
            <a:extLst>
              <a:ext uri="{FF2B5EF4-FFF2-40B4-BE49-F238E27FC236}">
                <a16:creationId xmlns:a16="http://schemas.microsoft.com/office/drawing/2014/main" id="{49A6AE84-F6A5-4893-A5B6-75D0279693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3116907"/>
            <a:ext cx="395518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5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2776"/>
            <a:ext cx="4317969" cy="2880000"/>
          </a:xfrm>
          <a:prstGeom prst="rect">
            <a:avLst/>
          </a:prstGeom>
          <a:effectLst>
            <a:softEdge rad="571500"/>
          </a:effectLst>
        </p:spPr>
      </p:pic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400" b="1" dirty="0">
                <a:solidFill>
                  <a:schemeClr val="bg1">
                    <a:lumMod val="65000"/>
                  </a:schemeClr>
                </a:solidFill>
              </a:rPr>
              <a:t>2. Hvad er der sket siden sidst i klubber og forbund?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2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lede 5" descr="DFF-RGB (8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866544"/>
          </a:xfrm>
        </p:spPr>
        <p:txBody>
          <a:bodyPr>
            <a:normAutofit fontScale="90000"/>
          </a:bodyPr>
          <a:lstStyle/>
          <a:p>
            <a:pPr algn="l"/>
            <a:r>
              <a:rPr lang="da-DK" sz="2800" b="1" dirty="0"/>
              <a:t>2.1. Klubberne?</a:t>
            </a:r>
            <a:br>
              <a:rPr lang="da-DK" sz="2800" b="1" dirty="0"/>
            </a:br>
            <a:br>
              <a:rPr lang="da-DK" sz="2800" b="1" dirty="0"/>
            </a:br>
            <a:br>
              <a:rPr lang="da-DK" sz="2800" b="1" dirty="0"/>
            </a:br>
            <a:br>
              <a:rPr lang="da-DK" sz="2800" b="1" dirty="0"/>
            </a:br>
            <a:br>
              <a:rPr lang="da-DK" sz="2800" b="1" dirty="0"/>
            </a:br>
            <a:br>
              <a:rPr lang="da-DK" sz="2800" b="1" dirty="0"/>
            </a:br>
            <a:br>
              <a:rPr lang="da-DK" sz="2800" b="1" dirty="0"/>
            </a:br>
            <a:r>
              <a:rPr lang="da-DK" sz="2800" b="1" dirty="0"/>
              <a:t>2.2. Forbund?</a:t>
            </a:r>
            <a:br>
              <a:rPr lang="da-DK" sz="2800" b="1" dirty="0"/>
            </a:br>
            <a:br>
              <a:rPr lang="da-DK" sz="2800" b="1" dirty="0"/>
            </a:br>
            <a:br>
              <a:rPr lang="da-DK" sz="2000" b="1" dirty="0"/>
            </a:br>
            <a:br>
              <a:rPr lang="da-DK" b="1" dirty="0"/>
            </a:br>
            <a:r>
              <a:rPr lang="da-DK" b="1" dirty="0"/>
              <a:t> 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66924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a-DK" sz="24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Kontakt til andre HEMA-klubber</a:t>
            </a:r>
            <a:endParaRPr lang="da-DK" sz="2400" b="1" dirty="0">
              <a:solidFill>
                <a:schemeClr val="bg1">
                  <a:lumMod val="65000"/>
                </a:schemeClr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24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/>
          <p:cNvSpPr/>
          <p:nvPr/>
        </p:nvSpPr>
        <p:spPr>
          <a:xfrm>
            <a:off x="308040" y="318031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endParaRPr lang="da-DK" sz="3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442776"/>
            <a:ext cx="7772400" cy="4866544"/>
          </a:xfrm>
        </p:spPr>
        <p:txBody>
          <a:bodyPr>
            <a:normAutofit/>
          </a:bodyPr>
          <a:lstStyle/>
          <a:p>
            <a:pPr algn="l"/>
            <a:br>
              <a:rPr lang="da-DK" b="1" dirty="0"/>
            </a:br>
            <a:br>
              <a:rPr lang="da-DK" b="1" dirty="0"/>
            </a:br>
            <a:r>
              <a:rPr lang="da-DK" b="1" dirty="0"/>
              <a:t> </a:t>
            </a:r>
            <a:endParaRPr lang="da-DK" sz="2800" b="1" dirty="0"/>
          </a:p>
        </p:txBody>
      </p:sp>
      <p:sp>
        <p:nvSpPr>
          <p:cNvPr id="5" name="Rektangel 4"/>
          <p:cNvSpPr/>
          <p:nvPr/>
        </p:nvSpPr>
        <p:spPr>
          <a:xfrm>
            <a:off x="492771" y="1556792"/>
            <a:ext cx="79906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3) Kontakt til andre HEMA-klubber 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/>
              <a:t>Hillerød, </a:t>
            </a:r>
          </a:p>
          <a:p>
            <a:r>
              <a:rPr lang="da-DK" dirty="0"/>
              <a:t>KSBK,</a:t>
            </a:r>
          </a:p>
          <a:p>
            <a:r>
              <a:rPr lang="da-DK" dirty="0"/>
              <a:t>(Laurentius), </a:t>
            </a:r>
          </a:p>
          <a:p>
            <a:r>
              <a:rPr lang="da-DK" dirty="0"/>
              <a:t>Odense</a:t>
            </a:r>
          </a:p>
          <a:p>
            <a:endParaRPr lang="da-DK" dirty="0"/>
          </a:p>
          <a:p>
            <a:r>
              <a:rPr lang="da-DK" dirty="0"/>
              <a:t> - Martin orienterer.</a:t>
            </a:r>
          </a:p>
          <a:p>
            <a:endParaRPr lang="da-DK" b="1" dirty="0"/>
          </a:p>
        </p:txBody>
      </p:sp>
      <p:pic>
        <p:nvPicPr>
          <p:cNvPr id="4" name="Billede 3" descr="Et billede, der indeholder gulv, indendørs, loft, jord&#10;&#10;Beskrivelse, der er oprettet med meget høj sikkerhed">
            <a:extLst>
              <a:ext uri="{FF2B5EF4-FFF2-40B4-BE49-F238E27FC236}">
                <a16:creationId xmlns:a16="http://schemas.microsoft.com/office/drawing/2014/main" id="{BB8D1FA7-FE12-4B83-B5C8-EB1B0F4DF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27297"/>
            <a:ext cx="4800000" cy="3600000"/>
          </a:xfrm>
          <a:prstGeom prst="rect">
            <a:avLst/>
          </a:prstGeom>
        </p:spPr>
      </p:pic>
      <p:pic>
        <p:nvPicPr>
          <p:cNvPr id="11" name="Billede 10" descr="Et billede, der indeholder gulv, person, jord, indendørs&#10;&#10;Beskrivelse, der er oprettet med meget høj sikkerhed">
            <a:extLst>
              <a:ext uri="{FF2B5EF4-FFF2-40B4-BE49-F238E27FC236}">
                <a16:creationId xmlns:a16="http://schemas.microsoft.com/office/drawing/2014/main" id="{A0B7AC2C-1D65-4713-A85B-F0F012E7A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82" y="3899599"/>
            <a:ext cx="216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a-DK" sz="2800" b="1" dirty="0">
                <a:solidFill>
                  <a:schemeClr val="bg1">
                    <a:lumMod val="65000"/>
                  </a:schemeClr>
                </a:solidFill>
              </a:rPr>
              <a:t>4. Tale om hinanden-øvelse</a:t>
            </a: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endParaRPr lang="da-DK" dirty="0">
              <a:solidFill>
                <a:srgbClr val="FF0000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3" name="Undertitel 11"/>
          <p:cNvSpPr txBox="1">
            <a:spLocks/>
          </p:cNvSpPr>
          <p:nvPr/>
        </p:nvSpPr>
        <p:spPr>
          <a:xfrm>
            <a:off x="251520" y="1482426"/>
            <a:ext cx="8136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2400" b="1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0098DAC-CA37-4B43-A272-DFEB6D8A91A5}"/>
              </a:ext>
            </a:extLst>
          </p:cNvPr>
          <p:cNvSpPr/>
          <p:nvPr/>
        </p:nvSpPr>
        <p:spPr>
          <a:xfrm>
            <a:off x="543360" y="1959254"/>
            <a:ext cx="4891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4) Tale om hinanden-øvelse</a:t>
            </a:r>
          </a:p>
          <a:p>
            <a:endParaRPr lang="da-DK" dirty="0"/>
          </a:p>
          <a:p>
            <a:pPr marL="342900" indent="-342900">
              <a:buAutoNum type="alphaLcParenR"/>
            </a:pPr>
            <a:r>
              <a:rPr lang="da-DK" b="1" dirty="0"/>
              <a:t>Hvad skal vi kalde de 2 discipliner?</a:t>
            </a:r>
          </a:p>
          <a:p>
            <a:pPr marL="342900" indent="-342900">
              <a:buAutoNum type="alphaLcParenR"/>
            </a:pPr>
            <a:endParaRPr lang="da-DK" b="1" dirty="0"/>
          </a:p>
          <a:p>
            <a:pPr marL="342900" indent="-342900">
              <a:buAutoNum type="alphaLcParenR"/>
            </a:pPr>
            <a:r>
              <a:rPr lang="da-DK" b="1" dirty="0"/>
              <a:t>Definér de 2 fægtediscipliner positivt (eller neutralt) </a:t>
            </a:r>
          </a:p>
          <a:p>
            <a:r>
              <a:rPr lang="da-DK" b="1" dirty="0"/>
              <a:t>– modsat negativt / modsat ud fra den anden.</a:t>
            </a:r>
          </a:p>
          <a:p>
            <a:endParaRPr lang="da-DK" b="1" dirty="0"/>
          </a:p>
          <a:p>
            <a:pPr marL="342900" indent="-342900">
              <a:buAutoNum type="alphaUcParenR"/>
            </a:pPr>
            <a:endParaRPr lang="da-DK" b="1" dirty="0"/>
          </a:p>
          <a:p>
            <a:r>
              <a:rPr lang="da-DK" b="1" dirty="0"/>
              <a:t>c) Hvad kan de 2 fægtediscipliner lære af hinanden – sportsligt eller kulturelt?</a:t>
            </a:r>
          </a:p>
          <a:p>
            <a:pPr marL="342900" indent="-342900">
              <a:buAutoNum type="alphaUcParenR"/>
            </a:pPr>
            <a:endParaRPr lang="da-DK" dirty="0"/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7BBF36BC-0B7C-4310-843B-4F91A5A8A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904" y="2130698"/>
            <a:ext cx="338955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2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a-DK" sz="2700" b="1" dirty="0">
                <a:solidFill>
                  <a:schemeClr val="bg1">
                    <a:lumMod val="85000"/>
                  </a:schemeClr>
                </a:solidFill>
              </a:rPr>
              <a:t>5. – 6.</a:t>
            </a:r>
            <a:br>
              <a:rPr lang="da-DK" sz="2800" b="1" dirty="0"/>
            </a:br>
            <a:endParaRPr lang="da-DK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endParaRPr lang="da-DK" dirty="0">
              <a:solidFill>
                <a:srgbClr val="FF0000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3" name="Undertitel 11"/>
          <p:cNvSpPr txBox="1">
            <a:spLocks/>
          </p:cNvSpPr>
          <p:nvPr/>
        </p:nvSpPr>
        <p:spPr>
          <a:xfrm>
            <a:off x="251520" y="1482426"/>
            <a:ext cx="8136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2400" b="1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0098DAC-CA37-4B43-A272-DFEB6D8A91A5}"/>
              </a:ext>
            </a:extLst>
          </p:cNvPr>
          <p:cNvSpPr/>
          <p:nvPr/>
        </p:nvSpPr>
        <p:spPr>
          <a:xfrm>
            <a:off x="253105" y="1412775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/>
              <a:t>5) Planlægning af stævne med dommerworkshop til efteråret</a:t>
            </a:r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r>
              <a:rPr lang="da-DK" sz="2400" b="1" dirty="0"/>
              <a:t>6) Kan vi nå et DM i år?</a:t>
            </a:r>
          </a:p>
          <a:p>
            <a:endParaRPr lang="da-DK" b="1" dirty="0"/>
          </a:p>
          <a:p>
            <a:endParaRPr lang="da-DK" dirty="0"/>
          </a:p>
        </p:txBody>
      </p:sp>
      <p:pic>
        <p:nvPicPr>
          <p:cNvPr id="9" name="Billede 8" descr="Et billede, der indeholder bygning, udendørs, skilt&#10;&#10;Beskrivelse, der er oprettet med meget høj sikkerhed">
            <a:extLst>
              <a:ext uri="{FF2B5EF4-FFF2-40B4-BE49-F238E27FC236}">
                <a16:creationId xmlns:a16="http://schemas.microsoft.com/office/drawing/2014/main" id="{0BDE685B-5184-4DCE-AB9C-E207298EB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5" y="3300905"/>
            <a:ext cx="43271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6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a-DK" sz="2800" b="1" dirty="0">
                <a:solidFill>
                  <a:schemeClr val="bg1">
                    <a:lumMod val="65000"/>
                  </a:schemeClr>
                </a:solidFill>
              </a:rPr>
              <a:t>7.-8. Trænerseminar – rekrutterings- og fastholdelsesseminar – efterår 2018</a:t>
            </a: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endParaRPr lang="da-DK" dirty="0">
              <a:solidFill>
                <a:srgbClr val="FF0000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3" name="Undertitel 11"/>
          <p:cNvSpPr txBox="1">
            <a:spLocks/>
          </p:cNvSpPr>
          <p:nvPr/>
        </p:nvSpPr>
        <p:spPr>
          <a:xfrm>
            <a:off x="251520" y="1482426"/>
            <a:ext cx="8136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2400" b="1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7303614-F290-4B5A-8D90-EF25C011B635}"/>
              </a:ext>
            </a:extLst>
          </p:cNvPr>
          <p:cNvSpPr/>
          <p:nvPr/>
        </p:nvSpPr>
        <p:spPr>
          <a:xfrm>
            <a:off x="457325" y="1628143"/>
            <a:ext cx="41146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7) Briefing vedr. trænerseminar til efteråret. </a:t>
            </a:r>
          </a:p>
          <a:p>
            <a:r>
              <a:rPr lang="da-DK" b="1" dirty="0"/>
              <a:t>HEMA Esbjerg præsenterer et udspil - se ref. februar.</a:t>
            </a:r>
          </a:p>
          <a:p>
            <a:endParaRPr lang="da-DK" b="1" dirty="0"/>
          </a:p>
          <a:p>
            <a:endParaRPr lang="da-DK" b="1" dirty="0"/>
          </a:p>
          <a:p>
            <a:endParaRPr lang="da-DK" b="1" dirty="0"/>
          </a:p>
          <a:p>
            <a:r>
              <a:rPr lang="da-DK" b="1" dirty="0"/>
              <a:t>8) Efterårets rekrutterings- og fastholdelsesseminar.</a:t>
            </a:r>
          </a:p>
          <a:p>
            <a:r>
              <a:rPr lang="da-DK" b="1" dirty="0"/>
              <a:t>Indhold og dato</a:t>
            </a:r>
          </a:p>
        </p:txBody>
      </p:sp>
      <p:pic>
        <p:nvPicPr>
          <p:cNvPr id="7" name="Billede 6" descr="Et billede, der indeholder tekst&#10;&#10;Beskrivelse, der er oprettet med høj sikkerhed">
            <a:extLst>
              <a:ext uri="{FF2B5EF4-FFF2-40B4-BE49-F238E27FC236}">
                <a16:creationId xmlns:a16="http://schemas.microsoft.com/office/drawing/2014/main" id="{A17F2CDB-358C-4A3D-9DC9-6632A7F91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44" y="1254362"/>
            <a:ext cx="432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5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a-DK" sz="2800" b="1" dirty="0">
                <a:solidFill>
                  <a:schemeClr val="bg1">
                    <a:lumMod val="65000"/>
                  </a:schemeClr>
                </a:solidFill>
              </a:rPr>
              <a:t>9. DFF Ny organisationsstruktur – april 2019</a:t>
            </a: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endParaRPr lang="da-DK" dirty="0">
              <a:solidFill>
                <a:srgbClr val="FF0000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3" name="Undertitel 11"/>
          <p:cNvSpPr txBox="1">
            <a:spLocks/>
          </p:cNvSpPr>
          <p:nvPr/>
        </p:nvSpPr>
        <p:spPr>
          <a:xfrm>
            <a:off x="251520" y="1482426"/>
            <a:ext cx="8136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2400" b="1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CFD023D-72D0-4883-96C6-F5A0004DF925}"/>
              </a:ext>
            </a:extLst>
          </p:cNvPr>
          <p:cNvSpPr/>
          <p:nvPr/>
        </p:nvSpPr>
        <p:spPr>
          <a:xfrm>
            <a:off x="539552" y="155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b="1" dirty="0"/>
              <a:t>9) DFF Organisation – arbejdsgruppe / udvalg – DFF’s politikere fortæller, hvad synes I? Ole</a:t>
            </a:r>
          </a:p>
          <a:p>
            <a:endParaRPr lang="da-DK" b="1" dirty="0"/>
          </a:p>
          <a:p>
            <a:pPr marL="342900" indent="-342900">
              <a:buAutoNum type="alphaLcParenR"/>
            </a:pPr>
            <a:r>
              <a:rPr lang="da-DK" b="1" dirty="0"/>
              <a:t>Indstilling og udpegelse?</a:t>
            </a:r>
          </a:p>
          <a:p>
            <a:pPr marL="342900" indent="-342900">
              <a:buAutoNum type="alphaLcParenR"/>
            </a:pPr>
            <a:r>
              <a:rPr lang="da-DK" b="1" dirty="0"/>
              <a:t>En plads pr. klub?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70CAFB7-B01D-40D1-91F4-CC41E1E9F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340" y="3159646"/>
            <a:ext cx="653753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a-DK" sz="2800" b="1" dirty="0">
                <a:solidFill>
                  <a:schemeClr val="bg1">
                    <a:lumMod val="65000"/>
                  </a:schemeClr>
                </a:solidFill>
              </a:rPr>
              <a:t>9. DFF Ny organisationsstruktur – april 2019</a:t>
            </a: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endParaRPr lang="da-DK" dirty="0">
              <a:solidFill>
                <a:srgbClr val="FF0000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3" name="Undertitel 11"/>
          <p:cNvSpPr txBox="1">
            <a:spLocks/>
          </p:cNvSpPr>
          <p:nvPr/>
        </p:nvSpPr>
        <p:spPr>
          <a:xfrm>
            <a:off x="251520" y="1482426"/>
            <a:ext cx="8136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2400" b="1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CFD023D-72D0-4883-96C6-F5A0004DF925}"/>
              </a:ext>
            </a:extLst>
          </p:cNvPr>
          <p:cNvSpPr/>
          <p:nvPr/>
        </p:nvSpPr>
        <p:spPr>
          <a:xfrm>
            <a:off x="539552" y="155679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/>
              <a:t>Kommissorium fornyr vi sammen – næste møde</a:t>
            </a:r>
          </a:p>
          <a:p>
            <a:endParaRPr lang="da-DK" b="1" dirty="0"/>
          </a:p>
          <a:p>
            <a:endParaRPr lang="da-DK" b="1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C2DA7B1-9A10-4654-B647-251EDCC37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008" y="2217879"/>
            <a:ext cx="617397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5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DFF-RGB (8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016"/>
            <a:ext cx="1619672" cy="71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1124744"/>
          </a:xfrm>
        </p:spPr>
        <p:txBody>
          <a:bodyPr>
            <a:normAutofit/>
          </a:bodyPr>
          <a:lstStyle/>
          <a:p>
            <a:pPr algn="l"/>
            <a:r>
              <a:rPr lang="da-DK" sz="2800" dirty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a-DK" sz="2800" b="1" dirty="0">
                <a:solidFill>
                  <a:schemeClr val="bg1">
                    <a:lumMod val="65000"/>
                  </a:schemeClr>
                </a:solidFill>
              </a:rPr>
              <a:t>10. Events på tværs</a:t>
            </a:r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136904" cy="4896544"/>
          </a:xfrm>
        </p:spPr>
        <p:txBody>
          <a:bodyPr>
            <a:normAutofit/>
          </a:bodyPr>
          <a:lstStyle/>
          <a:p>
            <a:pPr algn="l"/>
            <a:r>
              <a:rPr lang="da-DK" b="1" dirty="0">
                <a:solidFill>
                  <a:schemeClr val="tx1"/>
                </a:solidFill>
              </a:rPr>
              <a:t>10) Events på tværs af HEMA og DFF-klubber i 2. halvår 2018 - se ref. januar. Fx B&amp;U Efterårslejr i Vordingborg.</a:t>
            </a: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Undertitel 11"/>
          <p:cNvSpPr txBox="1">
            <a:spLocks/>
          </p:cNvSpPr>
          <p:nvPr/>
        </p:nvSpPr>
        <p:spPr>
          <a:xfrm>
            <a:off x="1371600" y="3717032"/>
            <a:ext cx="64008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1600" dirty="0">
              <a:solidFill>
                <a:schemeClr val="tx1"/>
              </a:solidFill>
            </a:endParaRPr>
          </a:p>
        </p:txBody>
      </p:sp>
      <p:sp>
        <p:nvSpPr>
          <p:cNvPr id="13" name="Undertitel 11"/>
          <p:cNvSpPr txBox="1">
            <a:spLocks/>
          </p:cNvSpPr>
          <p:nvPr/>
        </p:nvSpPr>
        <p:spPr>
          <a:xfrm>
            <a:off x="251520" y="1482426"/>
            <a:ext cx="8136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sz="2400" b="1" dirty="0">
              <a:solidFill>
                <a:schemeClr val="tx1"/>
              </a:solidFill>
            </a:endParaRPr>
          </a:p>
          <a:p>
            <a:pPr algn="l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 descr="Et billede, der indeholder gulv, indendørs, person, bygning&#10;&#10;Beskrivelse, der er oprettet med meget høj sikkerhed">
            <a:extLst>
              <a:ext uri="{FF2B5EF4-FFF2-40B4-BE49-F238E27FC236}">
                <a16:creationId xmlns:a16="http://schemas.microsoft.com/office/drawing/2014/main" id="{DE390800-B6D2-4169-BDE4-ED30C4811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39" y="3213176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7223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504</Words>
  <Application>Microsoft Office PowerPoint</Application>
  <PresentationFormat>Skærmshow (4:3)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Kontortema</vt:lpstr>
      <vt:lpstr>  </vt:lpstr>
      <vt:lpstr>2.1. Klubberne?       2.2. Forbund?     </vt:lpstr>
      <vt:lpstr>   </vt:lpstr>
      <vt:lpstr>   4. Tale om hinanden-øvelse</vt:lpstr>
      <vt:lpstr>   5. – 6. </vt:lpstr>
      <vt:lpstr>   7.-8. Trænerseminar – rekrutterings- og fastholdelsesseminar – efterår 2018</vt:lpstr>
      <vt:lpstr>   9. DFF Ny organisationsstruktur – april 2019</vt:lpstr>
      <vt:lpstr>   9. DFF Ny organisationsstruktur – april 2019</vt:lpstr>
      <vt:lpstr>   10. Events på tværs</vt:lpstr>
      <vt:lpstr>Procesmål Procesmål 2018  Procesmål 2019  Procesmål 2020  Procesmål 2021   </vt:lpstr>
      <vt:lpstr>   12. + 13.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Bog U 2011</dc:title>
  <dc:creator>Karoline Grum-Schwensen</dc:creator>
  <cp:lastModifiedBy>Martin Wiuff</cp:lastModifiedBy>
  <cp:revision>214</cp:revision>
  <dcterms:created xsi:type="dcterms:W3CDTF">2012-04-09T09:20:12Z</dcterms:created>
  <dcterms:modified xsi:type="dcterms:W3CDTF">2018-06-03T08:36:01Z</dcterms:modified>
</cp:coreProperties>
</file>